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60" r:id="rId3"/>
    <p:sldId id="262" r:id="rId4"/>
    <p:sldId id="263" r:id="rId5"/>
    <p:sldId id="267" r:id="rId6"/>
    <p:sldId id="277" r:id="rId7"/>
    <p:sldId id="264" r:id="rId9"/>
    <p:sldId id="272" r:id="rId10"/>
    <p:sldId id="265" r:id="rId11"/>
    <p:sldId id="275" r:id="rId12"/>
    <p:sldId id="281" r:id="rId13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B55F"/>
    <a:srgbClr val="66FFD1"/>
    <a:srgbClr val="DBFACB"/>
    <a:srgbClr val="0B6672"/>
    <a:srgbClr val="29C340"/>
    <a:srgbClr val="DDEEC0"/>
    <a:srgbClr val="FBF8CA"/>
    <a:srgbClr val="940205"/>
    <a:srgbClr val="68FCF5"/>
    <a:srgbClr val="CA33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62" y="5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88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1E53A5-470F-4464-9552-506006F3BF8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CB4AF2-41F1-4F13-8488-B9644486515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5.xml"/><Relationship Id="rId8" Type="http://schemas.openxmlformats.org/officeDocument/2006/relationships/tags" Target="../tags/tag14.xml"/><Relationship Id="rId7" Type="http://schemas.openxmlformats.org/officeDocument/2006/relationships/tags" Target="../tags/tag13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5.png"/><Relationship Id="rId15" Type="http://schemas.openxmlformats.org/officeDocument/2006/relationships/image" Target="../media/image4.png"/><Relationship Id="rId14" Type="http://schemas.openxmlformats.org/officeDocument/2006/relationships/image" Target="../media/image3.png"/><Relationship Id="rId13" Type="http://schemas.openxmlformats.org/officeDocument/2006/relationships/image" Target="../media/image2.png"/><Relationship Id="rId12" Type="http://schemas.openxmlformats.org/officeDocument/2006/relationships/tags" Target="../tags/tag18.xml"/><Relationship Id="rId11" Type="http://schemas.openxmlformats.org/officeDocument/2006/relationships/tags" Target="../tags/tag17.xml"/><Relationship Id="rId10" Type="http://schemas.openxmlformats.org/officeDocument/2006/relationships/tags" Target="../tags/tag16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6" Type="http://schemas.openxmlformats.org/officeDocument/2006/relationships/slideLayout" Target="../slideLayouts/slideLayout2.xml"/><Relationship Id="rId65" Type="http://schemas.openxmlformats.org/officeDocument/2006/relationships/image" Target="../media/image10.jpeg"/><Relationship Id="rId64" Type="http://schemas.openxmlformats.org/officeDocument/2006/relationships/image" Target="../media/image9.jpeg"/><Relationship Id="rId63" Type="http://schemas.openxmlformats.org/officeDocument/2006/relationships/tags" Target="../tags/tag87.xml"/><Relationship Id="rId62" Type="http://schemas.openxmlformats.org/officeDocument/2006/relationships/tags" Target="../tags/tag86.xml"/><Relationship Id="rId61" Type="http://schemas.openxmlformats.org/officeDocument/2006/relationships/tags" Target="../tags/tag85.xml"/><Relationship Id="rId60" Type="http://schemas.openxmlformats.org/officeDocument/2006/relationships/tags" Target="../tags/tag84.xml"/><Relationship Id="rId6" Type="http://schemas.openxmlformats.org/officeDocument/2006/relationships/tags" Target="../tags/tag30.xml"/><Relationship Id="rId59" Type="http://schemas.openxmlformats.org/officeDocument/2006/relationships/tags" Target="../tags/tag83.xml"/><Relationship Id="rId58" Type="http://schemas.openxmlformats.org/officeDocument/2006/relationships/tags" Target="../tags/tag82.xml"/><Relationship Id="rId57" Type="http://schemas.openxmlformats.org/officeDocument/2006/relationships/tags" Target="../tags/tag81.xml"/><Relationship Id="rId56" Type="http://schemas.openxmlformats.org/officeDocument/2006/relationships/tags" Target="../tags/tag80.xml"/><Relationship Id="rId55" Type="http://schemas.openxmlformats.org/officeDocument/2006/relationships/tags" Target="../tags/tag79.xml"/><Relationship Id="rId54" Type="http://schemas.openxmlformats.org/officeDocument/2006/relationships/tags" Target="../tags/tag78.xml"/><Relationship Id="rId53" Type="http://schemas.openxmlformats.org/officeDocument/2006/relationships/tags" Target="../tags/tag77.xml"/><Relationship Id="rId52" Type="http://schemas.openxmlformats.org/officeDocument/2006/relationships/tags" Target="../tags/tag76.xml"/><Relationship Id="rId51" Type="http://schemas.openxmlformats.org/officeDocument/2006/relationships/tags" Target="../tags/tag75.xml"/><Relationship Id="rId50" Type="http://schemas.openxmlformats.org/officeDocument/2006/relationships/tags" Target="../tags/tag74.xml"/><Relationship Id="rId5" Type="http://schemas.openxmlformats.org/officeDocument/2006/relationships/tags" Target="../tags/tag29.xml"/><Relationship Id="rId49" Type="http://schemas.openxmlformats.org/officeDocument/2006/relationships/tags" Target="../tags/tag73.xml"/><Relationship Id="rId48" Type="http://schemas.openxmlformats.org/officeDocument/2006/relationships/tags" Target="../tags/tag72.xml"/><Relationship Id="rId47" Type="http://schemas.openxmlformats.org/officeDocument/2006/relationships/tags" Target="../tags/tag71.xml"/><Relationship Id="rId46" Type="http://schemas.openxmlformats.org/officeDocument/2006/relationships/tags" Target="../tags/tag70.xml"/><Relationship Id="rId45" Type="http://schemas.openxmlformats.org/officeDocument/2006/relationships/tags" Target="../tags/tag69.xml"/><Relationship Id="rId44" Type="http://schemas.openxmlformats.org/officeDocument/2006/relationships/tags" Target="../tags/tag68.xml"/><Relationship Id="rId43" Type="http://schemas.openxmlformats.org/officeDocument/2006/relationships/tags" Target="../tags/tag67.xml"/><Relationship Id="rId42" Type="http://schemas.openxmlformats.org/officeDocument/2006/relationships/tags" Target="../tags/tag66.xml"/><Relationship Id="rId41" Type="http://schemas.openxmlformats.org/officeDocument/2006/relationships/tags" Target="../tags/tag65.xml"/><Relationship Id="rId40" Type="http://schemas.openxmlformats.org/officeDocument/2006/relationships/tags" Target="../tags/tag64.xml"/><Relationship Id="rId4" Type="http://schemas.openxmlformats.org/officeDocument/2006/relationships/tags" Target="../tags/tag28.xml"/><Relationship Id="rId39" Type="http://schemas.openxmlformats.org/officeDocument/2006/relationships/tags" Target="../tags/tag63.xml"/><Relationship Id="rId38" Type="http://schemas.openxmlformats.org/officeDocument/2006/relationships/tags" Target="../tags/tag62.xml"/><Relationship Id="rId37" Type="http://schemas.openxmlformats.org/officeDocument/2006/relationships/tags" Target="../tags/tag61.xml"/><Relationship Id="rId36" Type="http://schemas.openxmlformats.org/officeDocument/2006/relationships/tags" Target="../tags/tag60.xml"/><Relationship Id="rId35" Type="http://schemas.openxmlformats.org/officeDocument/2006/relationships/tags" Target="../tags/tag59.xml"/><Relationship Id="rId34" Type="http://schemas.openxmlformats.org/officeDocument/2006/relationships/tags" Target="../tags/tag58.xml"/><Relationship Id="rId33" Type="http://schemas.openxmlformats.org/officeDocument/2006/relationships/tags" Target="../tags/tag57.xml"/><Relationship Id="rId32" Type="http://schemas.openxmlformats.org/officeDocument/2006/relationships/tags" Target="../tags/tag56.xml"/><Relationship Id="rId31" Type="http://schemas.openxmlformats.org/officeDocument/2006/relationships/tags" Target="../tags/tag55.xml"/><Relationship Id="rId30" Type="http://schemas.openxmlformats.org/officeDocument/2006/relationships/tags" Target="../tags/tag54.xml"/><Relationship Id="rId3" Type="http://schemas.openxmlformats.org/officeDocument/2006/relationships/tags" Target="../tags/tag27.xml"/><Relationship Id="rId29" Type="http://schemas.openxmlformats.org/officeDocument/2006/relationships/tags" Target="../tags/tag53.xml"/><Relationship Id="rId28" Type="http://schemas.openxmlformats.org/officeDocument/2006/relationships/tags" Target="../tags/tag52.xml"/><Relationship Id="rId27" Type="http://schemas.openxmlformats.org/officeDocument/2006/relationships/tags" Target="../tags/tag51.xml"/><Relationship Id="rId26" Type="http://schemas.openxmlformats.org/officeDocument/2006/relationships/tags" Target="../tags/tag50.xml"/><Relationship Id="rId25" Type="http://schemas.openxmlformats.org/officeDocument/2006/relationships/tags" Target="../tags/tag49.xml"/><Relationship Id="rId24" Type="http://schemas.openxmlformats.org/officeDocument/2006/relationships/tags" Target="../tags/tag48.xml"/><Relationship Id="rId23" Type="http://schemas.openxmlformats.org/officeDocument/2006/relationships/tags" Target="../tags/tag47.xml"/><Relationship Id="rId22" Type="http://schemas.openxmlformats.org/officeDocument/2006/relationships/tags" Target="../tags/tag46.xml"/><Relationship Id="rId21" Type="http://schemas.openxmlformats.org/officeDocument/2006/relationships/tags" Target="../tags/tag45.xml"/><Relationship Id="rId20" Type="http://schemas.openxmlformats.org/officeDocument/2006/relationships/tags" Target="../tags/tag44.xml"/><Relationship Id="rId2" Type="http://schemas.openxmlformats.org/officeDocument/2006/relationships/tags" Target="../tags/tag26.xml"/><Relationship Id="rId19" Type="http://schemas.openxmlformats.org/officeDocument/2006/relationships/tags" Target="../tags/tag43.xml"/><Relationship Id="rId18" Type="http://schemas.openxmlformats.org/officeDocument/2006/relationships/tags" Target="../tags/tag42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tags" Target="../tags/tag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7029044" y="1524801"/>
            <a:ext cx="4064000" cy="4064000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/>
          <p:cNvSpPr/>
          <p:nvPr/>
        </p:nvSpPr>
        <p:spPr>
          <a:xfrm>
            <a:off x="0" y="1085606"/>
            <a:ext cx="1250066" cy="4942390"/>
          </a:xfrm>
          <a:custGeom>
            <a:avLst/>
            <a:gdLst>
              <a:gd name="connsiteX0" fmla="*/ 0 w 1250066"/>
              <a:gd name="connsiteY0" fmla="*/ 0 h 4942390"/>
              <a:gd name="connsiteX1" fmla="*/ 1250066 w 1250066"/>
              <a:gd name="connsiteY1" fmla="*/ 2471195 h 4942390"/>
              <a:gd name="connsiteX2" fmla="*/ 0 w 1250066"/>
              <a:gd name="connsiteY2" fmla="*/ 4942390 h 494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0066" h="4942390">
                <a:moveTo>
                  <a:pt x="0" y="0"/>
                </a:moveTo>
                <a:cubicBezTo>
                  <a:pt x="690392" y="0"/>
                  <a:pt x="1250066" y="1106392"/>
                  <a:pt x="1250066" y="2471195"/>
                </a:cubicBezTo>
                <a:cubicBezTo>
                  <a:pt x="1250066" y="3835998"/>
                  <a:pt x="690392" y="4942390"/>
                  <a:pt x="0" y="494239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10307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REPORT</a:t>
            </a:r>
            <a:endParaRPr lang="zh-CN" altLang="en-US" sz="1400" dirty="0"/>
          </a:p>
        </p:txBody>
      </p:sp>
      <p:sp>
        <p:nvSpPr>
          <p:cNvPr id="7" name="文本框 6"/>
          <p:cNvSpPr txBox="1"/>
          <p:nvPr/>
        </p:nvSpPr>
        <p:spPr>
          <a:xfrm>
            <a:off x="10220444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TARGET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6200172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SUMMARY</a:t>
            </a:r>
            <a:endParaRPr lang="zh-CN" altLang="en-US" sz="1400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8009680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0019815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7809053" y="6451343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559284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309516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059748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微信图片_202408301409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028815" y="1449070"/>
            <a:ext cx="4064000" cy="4064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33500" y="2620645"/>
            <a:ext cx="5407660" cy="1390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5400" b="1">
                <a:latin typeface="+mj-lt"/>
                <a:ea typeface="+mj-lt"/>
              </a:rPr>
              <a:t>计算机学院党建委宣传部纳新</a:t>
            </a:r>
            <a:endParaRPr lang="zh-CN" altLang="en-US" sz="5400" b="1">
              <a:latin typeface="+mj-lt"/>
              <a:ea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  <p:bldP spid="6" grpId="0"/>
      <p:bldP spid="7" grpId="0"/>
      <p:bldP spid="8" grpId="0"/>
      <p:bldP spid="17" grpId="0"/>
      <p:bldP spid="25" grpId="0"/>
      <p:bldP spid="30" grpId="0" animBg="1"/>
      <p:bldP spid="31" grpId="0" animBg="1"/>
      <p:bldP spid="3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7029044" y="1524801"/>
            <a:ext cx="4064000" cy="4064000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: 形状 4"/>
          <p:cNvSpPr/>
          <p:nvPr/>
        </p:nvSpPr>
        <p:spPr>
          <a:xfrm>
            <a:off x="0" y="1085606"/>
            <a:ext cx="1250066" cy="4942390"/>
          </a:xfrm>
          <a:custGeom>
            <a:avLst/>
            <a:gdLst>
              <a:gd name="connsiteX0" fmla="*/ 0 w 1250066"/>
              <a:gd name="connsiteY0" fmla="*/ 0 h 4942390"/>
              <a:gd name="connsiteX1" fmla="*/ 1250066 w 1250066"/>
              <a:gd name="connsiteY1" fmla="*/ 2471195 h 4942390"/>
              <a:gd name="connsiteX2" fmla="*/ 0 w 1250066"/>
              <a:gd name="connsiteY2" fmla="*/ 4942390 h 494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50066" h="4942390">
                <a:moveTo>
                  <a:pt x="0" y="0"/>
                </a:moveTo>
                <a:cubicBezTo>
                  <a:pt x="690392" y="0"/>
                  <a:pt x="1250066" y="1106392"/>
                  <a:pt x="1250066" y="2471195"/>
                </a:cubicBezTo>
                <a:cubicBezTo>
                  <a:pt x="1250066" y="3835998"/>
                  <a:pt x="690392" y="4942390"/>
                  <a:pt x="0" y="494239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10307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REPORT</a:t>
            </a:r>
            <a:endParaRPr lang="zh-CN" altLang="en-US" sz="1400" dirty="0"/>
          </a:p>
        </p:txBody>
      </p:sp>
      <p:sp>
        <p:nvSpPr>
          <p:cNvPr id="7" name="文本框 6"/>
          <p:cNvSpPr txBox="1"/>
          <p:nvPr/>
        </p:nvSpPr>
        <p:spPr>
          <a:xfrm>
            <a:off x="10220444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TARGET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6200172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SUMMARY</a:t>
            </a:r>
            <a:endParaRPr lang="zh-CN" altLang="en-US" sz="1400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8009680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0019815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19135" y="1196651"/>
            <a:ext cx="862313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/>
              <a:t>欢迎加入党建委宣传部</a:t>
            </a:r>
            <a:endParaRPr lang="zh-CN" altLang="en-US" sz="6600" dirty="0"/>
          </a:p>
        </p:txBody>
      </p:sp>
      <p:cxnSp>
        <p:nvCxnSpPr>
          <p:cNvPr id="15" name="直接连接符 14"/>
          <p:cNvCxnSpPr/>
          <p:nvPr/>
        </p:nvCxnSpPr>
        <p:spPr>
          <a:xfrm>
            <a:off x="119685" y="2303187"/>
            <a:ext cx="852860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7809053" y="6451343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7559284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309516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059748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3530" y="2545715"/>
            <a:ext cx="3905885" cy="390588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7831" r="-100" b="9010"/>
          <a:stretch>
            <a:fillRect/>
          </a:stretch>
        </p:blipFill>
        <p:spPr>
          <a:xfrm>
            <a:off x="8210550" y="2201545"/>
            <a:ext cx="3450590" cy="46564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  <p:bldP spid="6" grpId="0"/>
      <p:bldP spid="7" grpId="0"/>
      <p:bldP spid="8" grpId="0"/>
      <p:bldP spid="12" grpId="0"/>
      <p:bldP spid="17" grpId="0"/>
      <p:bldP spid="25" grpId="0"/>
      <p:bldP spid="30" grpId="0" animBg="1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多边形: 形状 33"/>
          <p:cNvSpPr/>
          <p:nvPr/>
        </p:nvSpPr>
        <p:spPr>
          <a:xfrm>
            <a:off x="8768944" y="3995996"/>
            <a:ext cx="3423056" cy="2862004"/>
          </a:xfrm>
          <a:custGeom>
            <a:avLst/>
            <a:gdLst>
              <a:gd name="connsiteX0" fmla="*/ 2032000 w 3423056"/>
              <a:gd name="connsiteY0" fmla="*/ 0 h 2862004"/>
              <a:gd name="connsiteX1" fmla="*/ 3324541 w 3423056"/>
              <a:gd name="connsiteY1" fmla="*/ 464010 h 2862004"/>
              <a:gd name="connsiteX2" fmla="*/ 3423056 w 3423056"/>
              <a:gd name="connsiteY2" fmla="*/ 553547 h 2862004"/>
              <a:gd name="connsiteX3" fmla="*/ 3423056 w 3423056"/>
              <a:gd name="connsiteY3" fmla="*/ 2862004 h 2862004"/>
              <a:gd name="connsiteX4" fmla="*/ 178500 w 3423056"/>
              <a:gd name="connsiteY4" fmla="*/ 2862004 h 2862004"/>
              <a:gd name="connsiteX5" fmla="*/ 159685 w 3423056"/>
              <a:gd name="connsiteY5" fmla="*/ 2822947 h 2862004"/>
              <a:gd name="connsiteX6" fmla="*/ 0 w 3423056"/>
              <a:gd name="connsiteY6" fmla="*/ 2032000 h 2862004"/>
              <a:gd name="connsiteX7" fmla="*/ 2032000 w 3423056"/>
              <a:gd name="connsiteY7" fmla="*/ 0 h 286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056" h="2862004">
                <a:moveTo>
                  <a:pt x="2032000" y="0"/>
                </a:moveTo>
                <a:cubicBezTo>
                  <a:pt x="2522981" y="0"/>
                  <a:pt x="2973292" y="174133"/>
                  <a:pt x="3324541" y="464010"/>
                </a:cubicBezTo>
                <a:lnTo>
                  <a:pt x="3423056" y="553547"/>
                </a:lnTo>
                <a:lnTo>
                  <a:pt x="3423056" y="2862004"/>
                </a:lnTo>
                <a:lnTo>
                  <a:pt x="178500" y="2862004"/>
                </a:lnTo>
                <a:lnTo>
                  <a:pt x="159685" y="2822947"/>
                </a:lnTo>
                <a:cubicBezTo>
                  <a:pt x="56860" y="2579841"/>
                  <a:pt x="0" y="2312561"/>
                  <a:pt x="0" y="2032000"/>
                </a:cubicBezTo>
                <a:cubicBezTo>
                  <a:pt x="0" y="909757"/>
                  <a:pt x="909757" y="0"/>
                  <a:pt x="203200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10307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REPORT</a:t>
            </a:r>
            <a:endParaRPr lang="zh-CN" altLang="en-US" sz="1400" dirty="0"/>
          </a:p>
        </p:txBody>
      </p:sp>
      <p:sp>
        <p:nvSpPr>
          <p:cNvPr id="7" name="文本框 6"/>
          <p:cNvSpPr txBox="1"/>
          <p:nvPr/>
        </p:nvSpPr>
        <p:spPr>
          <a:xfrm>
            <a:off x="10220444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TARGET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6200172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SUMMARY</a:t>
            </a:r>
            <a:endParaRPr lang="zh-CN" altLang="en-US" sz="1400" dirty="0"/>
          </a:p>
        </p:txBody>
      </p:sp>
      <p:cxnSp>
        <p:nvCxnSpPr>
          <p:cNvPr id="10" name="直接连接符 9"/>
          <p:cNvCxnSpPr/>
          <p:nvPr/>
        </p:nvCxnSpPr>
        <p:spPr>
          <a:xfrm>
            <a:off x="8009680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0019815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8" name="直接连接符 17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文本框 24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1"/>
            </p:custDataLst>
          </p:nvPr>
        </p:nvSpPr>
        <p:spPr>
          <a:xfrm>
            <a:off x="5692434" y="1508539"/>
            <a:ext cx="1061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4"/>
                </a:solidFill>
                <a:latin typeface="+mn-ea"/>
              </a:rPr>
              <a:t>01</a:t>
            </a:r>
            <a:endParaRPr lang="zh-CN" altLang="en-US" sz="48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2"/>
            </p:custDataLst>
          </p:nvPr>
        </p:nvSpPr>
        <p:spPr>
          <a:xfrm>
            <a:off x="7057390" y="1597660"/>
            <a:ext cx="3423285" cy="589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dist"/>
            <a:r>
              <a:rPr lang="zh-CN" altLang="en-US" sz="3200" dirty="0">
                <a:latin typeface="+mn-ea"/>
              </a:rPr>
              <a:t>部门介绍</a:t>
            </a:r>
            <a:endParaRPr lang="zh-CN" altLang="en-US" sz="3200" dirty="0">
              <a:latin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"/>
            </p:custDataLst>
          </p:nvPr>
        </p:nvSpPr>
        <p:spPr>
          <a:xfrm>
            <a:off x="5692434" y="2743701"/>
            <a:ext cx="1061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4"/>
                </a:solidFill>
                <a:latin typeface="+mn-ea"/>
              </a:rPr>
              <a:t>02</a:t>
            </a:r>
            <a:endParaRPr lang="zh-CN" altLang="en-US" sz="48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4"/>
            </p:custDataLst>
          </p:nvPr>
        </p:nvSpPr>
        <p:spPr>
          <a:xfrm>
            <a:off x="7057416" y="2743701"/>
            <a:ext cx="342305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+mn-ea"/>
              </a:rPr>
              <a:t>工作特点</a:t>
            </a:r>
            <a:endParaRPr lang="zh-CN" altLang="en-US" sz="3200" dirty="0">
              <a:latin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5"/>
            </p:custDataLst>
          </p:nvPr>
        </p:nvSpPr>
        <p:spPr>
          <a:xfrm>
            <a:off x="5692434" y="3978863"/>
            <a:ext cx="1061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accent4"/>
                </a:solidFill>
                <a:latin typeface="+mn-ea"/>
              </a:rPr>
              <a:t>03</a:t>
            </a:r>
            <a:endParaRPr lang="zh-CN" altLang="en-US" sz="48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6"/>
            </p:custDataLst>
          </p:nvPr>
        </p:nvSpPr>
        <p:spPr>
          <a:xfrm>
            <a:off x="7057416" y="3978863"/>
            <a:ext cx="342305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dirty="0">
                <a:latin typeface="+mn-ea"/>
              </a:rPr>
              <a:t>部门要求</a:t>
            </a:r>
            <a:endParaRPr lang="zh-CN" altLang="en-US" sz="3200" dirty="0">
              <a:latin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376877" y="2710953"/>
            <a:ext cx="2701535" cy="2146895"/>
            <a:chOff x="1376877" y="2426336"/>
            <a:chExt cx="2701535" cy="2146895"/>
          </a:xfrm>
        </p:grpSpPr>
        <p:sp>
          <p:nvSpPr>
            <p:cNvPr id="35" name="文本框 34"/>
            <p:cNvSpPr txBox="1"/>
            <p:nvPr/>
          </p:nvSpPr>
          <p:spPr>
            <a:xfrm>
              <a:off x="1376877" y="2426336"/>
              <a:ext cx="270153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9600" dirty="0"/>
                <a:t>目录</a:t>
              </a:r>
              <a:endParaRPr lang="zh-CN" altLang="en-US" sz="9600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376877" y="4050011"/>
              <a:ext cx="27015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800" dirty="0">
                  <a:latin typeface="+mn-ea"/>
                </a:rPr>
                <a:t>CONTENTS</a:t>
              </a:r>
              <a:endParaRPr lang="zh-CN" altLang="en-US" sz="2800" dirty="0">
                <a:latin typeface="+mn-ea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089855" y="1808546"/>
            <a:ext cx="3275579" cy="3951708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40" grpId="0"/>
      <p:bldP spid="41" grpId="0"/>
      <p:bldP spid="43" grpId="0"/>
      <p:bldP spid="4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8716377" y="1359215"/>
            <a:ext cx="3112948" cy="3112948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76877" y="2354921"/>
            <a:ext cx="2701535" cy="2858957"/>
            <a:chOff x="1376877" y="2238755"/>
            <a:chExt cx="2701535" cy="2858957"/>
          </a:xfrm>
        </p:grpSpPr>
        <p:sp>
          <p:nvSpPr>
            <p:cNvPr id="16" name="文本框 15"/>
            <p:cNvSpPr txBox="1"/>
            <p:nvPr/>
          </p:nvSpPr>
          <p:spPr>
            <a:xfrm>
              <a:off x="1376877" y="2238755"/>
              <a:ext cx="2701535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>
                  <a:latin typeface="+mn-ea"/>
                </a:rPr>
                <a:t>01</a:t>
              </a:r>
              <a:endParaRPr lang="zh-CN" altLang="en-US" sz="13800" dirty="0">
                <a:latin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736729" y="4512937"/>
              <a:ext cx="19818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3200" dirty="0">
                  <a:latin typeface="+mn-ea"/>
                </a:rPr>
                <a:t>PART</a:t>
              </a:r>
              <a:endParaRPr lang="zh-CN" altLang="en-US" sz="3200" dirty="0">
                <a:latin typeface="+mn-ea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1089855" y="1808546"/>
            <a:ext cx="3275579" cy="3951708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1736729" y="4496883"/>
            <a:ext cx="198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933706" y="2696075"/>
            <a:ext cx="628293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/>
              <a:t>部门介绍</a:t>
            </a:r>
            <a:endParaRPr lang="zh-CN" altLang="en-US" sz="7200" dirty="0"/>
          </a:p>
        </p:txBody>
      </p:sp>
      <p:cxnSp>
        <p:nvCxnSpPr>
          <p:cNvPr id="23" name="直接连接符 22"/>
          <p:cNvCxnSpPr/>
          <p:nvPr/>
        </p:nvCxnSpPr>
        <p:spPr>
          <a:xfrm>
            <a:off x="5028235" y="3942311"/>
            <a:ext cx="61884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任意多边形: 形状 26"/>
          <p:cNvSpPr/>
          <p:nvPr/>
        </p:nvSpPr>
        <p:spPr>
          <a:xfrm flipH="1">
            <a:off x="0" y="4642008"/>
            <a:ext cx="2650403" cy="2215992"/>
          </a:xfrm>
          <a:custGeom>
            <a:avLst/>
            <a:gdLst>
              <a:gd name="connsiteX0" fmla="*/ 2032000 w 3423056"/>
              <a:gd name="connsiteY0" fmla="*/ 0 h 2862004"/>
              <a:gd name="connsiteX1" fmla="*/ 3324541 w 3423056"/>
              <a:gd name="connsiteY1" fmla="*/ 464010 h 2862004"/>
              <a:gd name="connsiteX2" fmla="*/ 3423056 w 3423056"/>
              <a:gd name="connsiteY2" fmla="*/ 553547 h 2862004"/>
              <a:gd name="connsiteX3" fmla="*/ 3423056 w 3423056"/>
              <a:gd name="connsiteY3" fmla="*/ 2862004 h 2862004"/>
              <a:gd name="connsiteX4" fmla="*/ 178500 w 3423056"/>
              <a:gd name="connsiteY4" fmla="*/ 2862004 h 2862004"/>
              <a:gd name="connsiteX5" fmla="*/ 159685 w 3423056"/>
              <a:gd name="connsiteY5" fmla="*/ 2822947 h 2862004"/>
              <a:gd name="connsiteX6" fmla="*/ 0 w 3423056"/>
              <a:gd name="connsiteY6" fmla="*/ 2032000 h 2862004"/>
              <a:gd name="connsiteX7" fmla="*/ 2032000 w 3423056"/>
              <a:gd name="connsiteY7" fmla="*/ 0 h 286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056" h="2862004">
                <a:moveTo>
                  <a:pt x="2032000" y="0"/>
                </a:moveTo>
                <a:cubicBezTo>
                  <a:pt x="2522981" y="0"/>
                  <a:pt x="2973292" y="174133"/>
                  <a:pt x="3324541" y="464010"/>
                </a:cubicBezTo>
                <a:lnTo>
                  <a:pt x="3423056" y="553547"/>
                </a:lnTo>
                <a:lnTo>
                  <a:pt x="3423056" y="2862004"/>
                </a:lnTo>
                <a:lnTo>
                  <a:pt x="178500" y="2862004"/>
                </a:lnTo>
                <a:lnTo>
                  <a:pt x="159685" y="2822947"/>
                </a:lnTo>
                <a:cubicBezTo>
                  <a:pt x="56860" y="2579841"/>
                  <a:pt x="0" y="2312561"/>
                  <a:pt x="0" y="2032000"/>
                </a:cubicBezTo>
                <a:cubicBezTo>
                  <a:pt x="0" y="909757"/>
                  <a:pt x="909757" y="0"/>
                  <a:pt x="203200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027930" y="3961765"/>
            <a:ext cx="6066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什么是</a:t>
            </a:r>
            <a:r>
              <a:rPr lang="en-US" altLang="zh-CN"/>
              <a:t>“</a:t>
            </a:r>
            <a:r>
              <a:rPr lang="zh-CN" altLang="en-US"/>
              <a:t>党建委宣传部</a:t>
            </a:r>
            <a:r>
              <a:rPr lang="en-US" altLang="zh-CN"/>
              <a:t>”</a:t>
            </a:r>
            <a:r>
              <a:rPr lang="zh-CN" altLang="en-US"/>
              <a:t>？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63880" y="277537"/>
            <a:ext cx="367364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部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门介绍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3501" y="400648"/>
            <a:ext cx="23774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宣传部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09053" y="6451343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14" name="Line"/>
          <p:cNvSpPr/>
          <p:nvPr>
            <p:custDataLst>
              <p:tags r:id="rId1"/>
            </p:custDataLst>
          </p:nvPr>
        </p:nvSpPr>
        <p:spPr>
          <a:xfrm>
            <a:off x="2418080" y="2547620"/>
            <a:ext cx="635" cy="3290570"/>
          </a:xfrm>
          <a:prstGeom prst="line">
            <a:avLst/>
          </a:prstGeom>
          <a:noFill/>
          <a:ln w="25400" cap="flat">
            <a:solidFill>
              <a:schemeClr val="accent4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" name="文本框 17"/>
          <p:cNvSpPr txBox="1"/>
          <p:nvPr>
            <p:custDataLst>
              <p:tags r:id="rId2"/>
            </p:custDataLst>
          </p:nvPr>
        </p:nvSpPr>
        <p:spPr>
          <a:xfrm>
            <a:off x="2611802" y="2853209"/>
            <a:ext cx="1151092" cy="25457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①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3"/>
            </p:custDataLst>
          </p:nvPr>
        </p:nvSpPr>
        <p:spPr>
          <a:xfrm>
            <a:off x="4185603" y="2853209"/>
            <a:ext cx="1151092" cy="25457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②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5762656" y="2853209"/>
            <a:ext cx="1151092" cy="25457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③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7336457" y="2853209"/>
            <a:ext cx="1151092" cy="254572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④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6" name="Freeform 6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7822456" y="2440530"/>
            <a:ext cx="211614" cy="240254"/>
          </a:xfrm>
          <a:custGeom>
            <a:avLst/>
            <a:gdLst>
              <a:gd name="T0" fmla="*/ 60 w 112"/>
              <a:gd name="T1" fmla="*/ 61 h 128"/>
              <a:gd name="T2" fmla="*/ 60 w 112"/>
              <a:gd name="T3" fmla="*/ 40 h 128"/>
              <a:gd name="T4" fmla="*/ 56 w 112"/>
              <a:gd name="T5" fmla="*/ 36 h 128"/>
              <a:gd name="T6" fmla="*/ 52 w 112"/>
              <a:gd name="T7" fmla="*/ 40 h 128"/>
              <a:gd name="T8" fmla="*/ 52 w 112"/>
              <a:gd name="T9" fmla="*/ 61 h 128"/>
              <a:gd name="T10" fmla="*/ 44 w 112"/>
              <a:gd name="T11" fmla="*/ 72 h 128"/>
              <a:gd name="T12" fmla="*/ 56 w 112"/>
              <a:gd name="T13" fmla="*/ 84 h 128"/>
              <a:gd name="T14" fmla="*/ 68 w 112"/>
              <a:gd name="T15" fmla="*/ 72 h 128"/>
              <a:gd name="T16" fmla="*/ 60 w 112"/>
              <a:gd name="T17" fmla="*/ 61 h 128"/>
              <a:gd name="T18" fmla="*/ 60 w 112"/>
              <a:gd name="T19" fmla="*/ 16 h 128"/>
              <a:gd name="T20" fmla="*/ 60 w 112"/>
              <a:gd name="T21" fmla="*/ 8 h 128"/>
              <a:gd name="T22" fmla="*/ 72 w 112"/>
              <a:gd name="T23" fmla="*/ 8 h 128"/>
              <a:gd name="T24" fmla="*/ 76 w 112"/>
              <a:gd name="T25" fmla="*/ 4 h 128"/>
              <a:gd name="T26" fmla="*/ 72 w 112"/>
              <a:gd name="T27" fmla="*/ 0 h 128"/>
              <a:gd name="T28" fmla="*/ 40 w 112"/>
              <a:gd name="T29" fmla="*/ 0 h 128"/>
              <a:gd name="T30" fmla="*/ 36 w 112"/>
              <a:gd name="T31" fmla="*/ 4 h 128"/>
              <a:gd name="T32" fmla="*/ 40 w 112"/>
              <a:gd name="T33" fmla="*/ 8 h 128"/>
              <a:gd name="T34" fmla="*/ 52 w 112"/>
              <a:gd name="T35" fmla="*/ 8 h 128"/>
              <a:gd name="T36" fmla="*/ 52 w 112"/>
              <a:gd name="T37" fmla="*/ 16 h 128"/>
              <a:gd name="T38" fmla="*/ 0 w 112"/>
              <a:gd name="T39" fmla="*/ 72 h 128"/>
              <a:gd name="T40" fmla="*/ 56 w 112"/>
              <a:gd name="T41" fmla="*/ 128 h 128"/>
              <a:gd name="T42" fmla="*/ 112 w 112"/>
              <a:gd name="T43" fmla="*/ 72 h 128"/>
              <a:gd name="T44" fmla="*/ 60 w 112"/>
              <a:gd name="T45" fmla="*/ 16 h 128"/>
              <a:gd name="T46" fmla="*/ 56 w 112"/>
              <a:gd name="T47" fmla="*/ 120 h 128"/>
              <a:gd name="T48" fmla="*/ 8 w 112"/>
              <a:gd name="T49" fmla="*/ 72 h 128"/>
              <a:gd name="T50" fmla="*/ 56 w 112"/>
              <a:gd name="T51" fmla="*/ 24 h 128"/>
              <a:gd name="T52" fmla="*/ 104 w 112"/>
              <a:gd name="T53" fmla="*/ 72 h 128"/>
              <a:gd name="T54" fmla="*/ 56 w 112"/>
              <a:gd name="T55" fmla="*/ 1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2" h="128">
                <a:moveTo>
                  <a:pt x="60" y="61"/>
                </a:moveTo>
                <a:cubicBezTo>
                  <a:pt x="60" y="40"/>
                  <a:pt x="60" y="40"/>
                  <a:pt x="60" y="40"/>
                </a:cubicBezTo>
                <a:cubicBezTo>
                  <a:pt x="60" y="38"/>
                  <a:pt x="58" y="36"/>
                  <a:pt x="56" y="36"/>
                </a:cubicBezTo>
                <a:cubicBezTo>
                  <a:pt x="54" y="36"/>
                  <a:pt x="52" y="38"/>
                  <a:pt x="52" y="40"/>
                </a:cubicBezTo>
                <a:cubicBezTo>
                  <a:pt x="52" y="61"/>
                  <a:pt x="52" y="61"/>
                  <a:pt x="52" y="61"/>
                </a:cubicBezTo>
                <a:cubicBezTo>
                  <a:pt x="47" y="62"/>
                  <a:pt x="44" y="67"/>
                  <a:pt x="44" y="72"/>
                </a:cubicBezTo>
                <a:cubicBezTo>
                  <a:pt x="44" y="79"/>
                  <a:pt x="49" y="84"/>
                  <a:pt x="56" y="84"/>
                </a:cubicBezTo>
                <a:cubicBezTo>
                  <a:pt x="63" y="84"/>
                  <a:pt x="68" y="79"/>
                  <a:pt x="68" y="72"/>
                </a:cubicBezTo>
                <a:cubicBezTo>
                  <a:pt x="68" y="67"/>
                  <a:pt x="65" y="62"/>
                  <a:pt x="60" y="61"/>
                </a:cubicBezTo>
                <a:close/>
                <a:moveTo>
                  <a:pt x="60" y="16"/>
                </a:moveTo>
                <a:cubicBezTo>
                  <a:pt x="60" y="8"/>
                  <a:pt x="60" y="8"/>
                  <a:pt x="60" y="8"/>
                </a:cubicBezTo>
                <a:cubicBezTo>
                  <a:pt x="72" y="8"/>
                  <a:pt x="72" y="8"/>
                  <a:pt x="72" y="8"/>
                </a:cubicBezTo>
                <a:cubicBezTo>
                  <a:pt x="74" y="8"/>
                  <a:pt x="76" y="6"/>
                  <a:pt x="76" y="4"/>
                </a:cubicBezTo>
                <a:cubicBezTo>
                  <a:pt x="76" y="2"/>
                  <a:pt x="74" y="0"/>
                  <a:pt x="72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38" y="0"/>
                  <a:pt x="36" y="2"/>
                  <a:pt x="36" y="4"/>
                </a:cubicBezTo>
                <a:cubicBezTo>
                  <a:pt x="36" y="6"/>
                  <a:pt x="38" y="8"/>
                  <a:pt x="40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16"/>
                  <a:pt x="52" y="16"/>
                  <a:pt x="52" y="16"/>
                </a:cubicBezTo>
                <a:cubicBezTo>
                  <a:pt x="23" y="18"/>
                  <a:pt x="0" y="42"/>
                  <a:pt x="0" y="72"/>
                </a:cubicBezTo>
                <a:cubicBezTo>
                  <a:pt x="0" y="103"/>
                  <a:pt x="25" y="128"/>
                  <a:pt x="56" y="128"/>
                </a:cubicBezTo>
                <a:cubicBezTo>
                  <a:pt x="87" y="128"/>
                  <a:pt x="112" y="103"/>
                  <a:pt x="112" y="72"/>
                </a:cubicBezTo>
                <a:cubicBezTo>
                  <a:pt x="112" y="42"/>
                  <a:pt x="89" y="18"/>
                  <a:pt x="60" y="16"/>
                </a:cubicBezTo>
                <a:close/>
                <a:moveTo>
                  <a:pt x="56" y="120"/>
                </a:moveTo>
                <a:cubicBezTo>
                  <a:pt x="29" y="120"/>
                  <a:pt x="8" y="99"/>
                  <a:pt x="8" y="72"/>
                </a:cubicBezTo>
                <a:cubicBezTo>
                  <a:pt x="8" y="45"/>
                  <a:pt x="29" y="24"/>
                  <a:pt x="56" y="24"/>
                </a:cubicBezTo>
                <a:cubicBezTo>
                  <a:pt x="83" y="24"/>
                  <a:pt x="104" y="45"/>
                  <a:pt x="104" y="72"/>
                </a:cubicBezTo>
                <a:cubicBezTo>
                  <a:pt x="104" y="99"/>
                  <a:pt x="83" y="120"/>
                  <a:pt x="56" y="12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algn="r" defTabSz="914400"/>
            <a:endParaRPr lang="zh-CN" altLang="en-US" sz="1400" b="1">
              <a:ea typeface="三极准柔宋" panose="00000500000000000000" pitchFamily="2" charset="-122"/>
              <a:cs typeface="Open Sans" charset="0"/>
              <a:sym typeface="+mn-lt"/>
            </a:endParaRPr>
          </a:p>
        </p:txBody>
      </p:sp>
      <p:sp>
        <p:nvSpPr>
          <p:cNvPr id="27" name="Freeform 9"/>
          <p:cNvSpPr>
            <a:spLocks noEditPoints="1"/>
          </p:cNvSpPr>
          <p:nvPr>
            <p:custDataLst>
              <p:tags r:id="rId7"/>
            </p:custDataLst>
          </p:nvPr>
        </p:nvSpPr>
        <p:spPr bwMode="auto">
          <a:xfrm>
            <a:off x="4640624" y="2447690"/>
            <a:ext cx="241049" cy="225933"/>
          </a:xfrm>
          <a:custGeom>
            <a:avLst/>
            <a:gdLst>
              <a:gd name="T0" fmla="*/ 100 w 128"/>
              <a:gd name="T1" fmla="*/ 40 h 120"/>
              <a:gd name="T2" fmla="*/ 28 w 128"/>
              <a:gd name="T3" fmla="*/ 40 h 120"/>
              <a:gd name="T4" fmla="*/ 24 w 128"/>
              <a:gd name="T5" fmla="*/ 44 h 120"/>
              <a:gd name="T6" fmla="*/ 28 w 128"/>
              <a:gd name="T7" fmla="*/ 48 h 120"/>
              <a:gd name="T8" fmla="*/ 100 w 128"/>
              <a:gd name="T9" fmla="*/ 48 h 120"/>
              <a:gd name="T10" fmla="*/ 104 w 128"/>
              <a:gd name="T11" fmla="*/ 44 h 120"/>
              <a:gd name="T12" fmla="*/ 100 w 128"/>
              <a:gd name="T13" fmla="*/ 40 h 120"/>
              <a:gd name="T14" fmla="*/ 72 w 128"/>
              <a:gd name="T15" fmla="*/ 56 h 120"/>
              <a:gd name="T16" fmla="*/ 28 w 128"/>
              <a:gd name="T17" fmla="*/ 56 h 120"/>
              <a:gd name="T18" fmla="*/ 24 w 128"/>
              <a:gd name="T19" fmla="*/ 60 h 120"/>
              <a:gd name="T20" fmla="*/ 28 w 128"/>
              <a:gd name="T21" fmla="*/ 64 h 120"/>
              <a:gd name="T22" fmla="*/ 72 w 128"/>
              <a:gd name="T23" fmla="*/ 64 h 120"/>
              <a:gd name="T24" fmla="*/ 76 w 128"/>
              <a:gd name="T25" fmla="*/ 60 h 120"/>
              <a:gd name="T26" fmla="*/ 72 w 128"/>
              <a:gd name="T27" fmla="*/ 56 h 120"/>
              <a:gd name="T28" fmla="*/ 100 w 128"/>
              <a:gd name="T29" fmla="*/ 24 h 120"/>
              <a:gd name="T30" fmla="*/ 28 w 128"/>
              <a:gd name="T31" fmla="*/ 24 h 120"/>
              <a:gd name="T32" fmla="*/ 24 w 128"/>
              <a:gd name="T33" fmla="*/ 28 h 120"/>
              <a:gd name="T34" fmla="*/ 28 w 128"/>
              <a:gd name="T35" fmla="*/ 32 h 120"/>
              <a:gd name="T36" fmla="*/ 100 w 128"/>
              <a:gd name="T37" fmla="*/ 32 h 120"/>
              <a:gd name="T38" fmla="*/ 104 w 128"/>
              <a:gd name="T39" fmla="*/ 28 h 120"/>
              <a:gd name="T40" fmla="*/ 100 w 128"/>
              <a:gd name="T41" fmla="*/ 24 h 120"/>
              <a:gd name="T42" fmla="*/ 116 w 128"/>
              <a:gd name="T43" fmla="*/ 0 h 120"/>
              <a:gd name="T44" fmla="*/ 12 w 128"/>
              <a:gd name="T45" fmla="*/ 0 h 120"/>
              <a:gd name="T46" fmla="*/ 0 w 128"/>
              <a:gd name="T47" fmla="*/ 12 h 120"/>
              <a:gd name="T48" fmla="*/ 0 w 128"/>
              <a:gd name="T49" fmla="*/ 80 h 120"/>
              <a:gd name="T50" fmla="*/ 12 w 128"/>
              <a:gd name="T51" fmla="*/ 92 h 120"/>
              <a:gd name="T52" fmla="*/ 28 w 128"/>
              <a:gd name="T53" fmla="*/ 92 h 120"/>
              <a:gd name="T54" fmla="*/ 28 w 128"/>
              <a:gd name="T55" fmla="*/ 109 h 120"/>
              <a:gd name="T56" fmla="*/ 44 w 128"/>
              <a:gd name="T57" fmla="*/ 114 h 120"/>
              <a:gd name="T58" fmla="*/ 68 w 128"/>
              <a:gd name="T59" fmla="*/ 92 h 120"/>
              <a:gd name="T60" fmla="*/ 116 w 128"/>
              <a:gd name="T61" fmla="*/ 92 h 120"/>
              <a:gd name="T62" fmla="*/ 128 w 128"/>
              <a:gd name="T63" fmla="*/ 80 h 120"/>
              <a:gd name="T64" fmla="*/ 128 w 128"/>
              <a:gd name="T65" fmla="*/ 12 h 120"/>
              <a:gd name="T66" fmla="*/ 116 w 128"/>
              <a:gd name="T67" fmla="*/ 0 h 120"/>
              <a:gd name="T68" fmla="*/ 120 w 128"/>
              <a:gd name="T69" fmla="*/ 76 h 120"/>
              <a:gd name="T70" fmla="*/ 112 w 128"/>
              <a:gd name="T71" fmla="*/ 84 h 120"/>
              <a:gd name="T72" fmla="*/ 66 w 128"/>
              <a:gd name="T73" fmla="*/ 84 h 120"/>
              <a:gd name="T74" fmla="*/ 39 w 128"/>
              <a:gd name="T75" fmla="*/ 108 h 120"/>
              <a:gd name="T76" fmla="*/ 36 w 128"/>
              <a:gd name="T77" fmla="*/ 92 h 120"/>
              <a:gd name="T78" fmla="*/ 36 w 128"/>
              <a:gd name="T79" fmla="*/ 92 h 120"/>
              <a:gd name="T80" fmla="*/ 36 w 128"/>
              <a:gd name="T81" fmla="*/ 84 h 120"/>
              <a:gd name="T82" fmla="*/ 16 w 128"/>
              <a:gd name="T83" fmla="*/ 84 h 120"/>
              <a:gd name="T84" fmla="*/ 8 w 128"/>
              <a:gd name="T85" fmla="*/ 76 h 120"/>
              <a:gd name="T86" fmla="*/ 8 w 128"/>
              <a:gd name="T87" fmla="*/ 16 h 120"/>
              <a:gd name="T88" fmla="*/ 16 w 128"/>
              <a:gd name="T89" fmla="*/ 8 h 120"/>
              <a:gd name="T90" fmla="*/ 112 w 128"/>
              <a:gd name="T91" fmla="*/ 8 h 120"/>
              <a:gd name="T92" fmla="*/ 120 w 128"/>
              <a:gd name="T93" fmla="*/ 16 h 120"/>
              <a:gd name="T94" fmla="*/ 120 w 128"/>
              <a:gd name="T95" fmla="*/ 7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0">
                <a:moveTo>
                  <a:pt x="100" y="40"/>
                </a:moveTo>
                <a:cubicBezTo>
                  <a:pt x="28" y="40"/>
                  <a:pt x="28" y="40"/>
                  <a:pt x="28" y="40"/>
                </a:cubicBezTo>
                <a:cubicBezTo>
                  <a:pt x="26" y="40"/>
                  <a:pt x="24" y="42"/>
                  <a:pt x="24" y="44"/>
                </a:cubicBezTo>
                <a:cubicBezTo>
                  <a:pt x="24" y="46"/>
                  <a:pt x="26" y="48"/>
                  <a:pt x="28" y="48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2" y="48"/>
                  <a:pt x="104" y="46"/>
                  <a:pt x="104" y="44"/>
                </a:cubicBezTo>
                <a:cubicBezTo>
                  <a:pt x="104" y="42"/>
                  <a:pt x="102" y="40"/>
                  <a:pt x="100" y="40"/>
                </a:cubicBezTo>
                <a:close/>
                <a:moveTo>
                  <a:pt x="72" y="56"/>
                </a:moveTo>
                <a:cubicBezTo>
                  <a:pt x="28" y="56"/>
                  <a:pt x="28" y="56"/>
                  <a:pt x="28" y="56"/>
                </a:cubicBezTo>
                <a:cubicBezTo>
                  <a:pt x="26" y="56"/>
                  <a:pt x="24" y="58"/>
                  <a:pt x="24" y="60"/>
                </a:cubicBezTo>
                <a:cubicBezTo>
                  <a:pt x="24" y="62"/>
                  <a:pt x="26" y="64"/>
                  <a:pt x="28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4" y="64"/>
                  <a:pt x="76" y="62"/>
                  <a:pt x="76" y="60"/>
                </a:cubicBezTo>
                <a:cubicBezTo>
                  <a:pt x="76" y="58"/>
                  <a:pt x="74" y="56"/>
                  <a:pt x="72" y="56"/>
                </a:cubicBezTo>
                <a:close/>
                <a:moveTo>
                  <a:pt x="100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6" y="24"/>
                  <a:pt x="24" y="26"/>
                  <a:pt x="24" y="28"/>
                </a:cubicBezTo>
                <a:cubicBezTo>
                  <a:pt x="24" y="30"/>
                  <a:pt x="26" y="32"/>
                  <a:pt x="28" y="32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02" y="32"/>
                  <a:pt x="104" y="30"/>
                  <a:pt x="104" y="28"/>
                </a:cubicBezTo>
                <a:cubicBezTo>
                  <a:pt x="104" y="26"/>
                  <a:pt x="102" y="24"/>
                  <a:pt x="100" y="24"/>
                </a:cubicBezTo>
                <a:close/>
                <a:moveTo>
                  <a:pt x="11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7"/>
                  <a:pt x="5" y="92"/>
                  <a:pt x="12" y="92"/>
                </a:cubicBezTo>
                <a:cubicBezTo>
                  <a:pt x="28" y="92"/>
                  <a:pt x="28" y="92"/>
                  <a:pt x="28" y="92"/>
                </a:cubicBezTo>
                <a:cubicBezTo>
                  <a:pt x="28" y="109"/>
                  <a:pt x="28" y="109"/>
                  <a:pt x="28" y="109"/>
                </a:cubicBezTo>
                <a:cubicBezTo>
                  <a:pt x="29" y="114"/>
                  <a:pt x="35" y="120"/>
                  <a:pt x="44" y="114"/>
                </a:cubicBezTo>
                <a:cubicBezTo>
                  <a:pt x="68" y="92"/>
                  <a:pt x="68" y="92"/>
                  <a:pt x="68" y="92"/>
                </a:cubicBezTo>
                <a:cubicBezTo>
                  <a:pt x="116" y="92"/>
                  <a:pt x="116" y="92"/>
                  <a:pt x="116" y="92"/>
                </a:cubicBezTo>
                <a:cubicBezTo>
                  <a:pt x="123" y="92"/>
                  <a:pt x="128" y="87"/>
                  <a:pt x="128" y="80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76"/>
                </a:moveTo>
                <a:cubicBezTo>
                  <a:pt x="120" y="80"/>
                  <a:pt x="116" y="84"/>
                  <a:pt x="112" y="84"/>
                </a:cubicBezTo>
                <a:cubicBezTo>
                  <a:pt x="66" y="84"/>
                  <a:pt x="66" y="84"/>
                  <a:pt x="66" y="84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5" y="113"/>
                  <a:pt x="36" y="99"/>
                  <a:pt x="36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84"/>
                  <a:pt x="36" y="84"/>
                  <a:pt x="36" y="84"/>
                </a:cubicBezTo>
                <a:cubicBezTo>
                  <a:pt x="16" y="84"/>
                  <a:pt x="16" y="84"/>
                  <a:pt x="16" y="84"/>
                </a:cubicBezTo>
                <a:cubicBezTo>
                  <a:pt x="12" y="84"/>
                  <a:pt x="8" y="80"/>
                  <a:pt x="8" y="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76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algn="r" defTabSz="914400"/>
            <a:endParaRPr lang="zh-CN" altLang="en-US" sz="1400" b="1">
              <a:ea typeface="三极准柔宋" panose="00000500000000000000" pitchFamily="2" charset="-122"/>
              <a:cs typeface="Open Sans" charset="0"/>
              <a:sym typeface="+mn-lt"/>
            </a:endParaRPr>
          </a:p>
        </p:txBody>
      </p:sp>
      <p:sp>
        <p:nvSpPr>
          <p:cNvPr id="29" name="Freeform 11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6218075" y="2440132"/>
            <a:ext cx="240254" cy="241049"/>
          </a:xfrm>
          <a:custGeom>
            <a:avLst/>
            <a:gdLst>
              <a:gd name="T0" fmla="*/ 64 w 128"/>
              <a:gd name="T1" fmla="*/ 0 h 128"/>
              <a:gd name="T2" fmla="*/ 0 w 128"/>
              <a:gd name="T3" fmla="*/ 64 h 128"/>
              <a:gd name="T4" fmla="*/ 64 w 128"/>
              <a:gd name="T5" fmla="*/ 128 h 128"/>
              <a:gd name="T6" fmla="*/ 128 w 128"/>
              <a:gd name="T7" fmla="*/ 64 h 128"/>
              <a:gd name="T8" fmla="*/ 64 w 128"/>
              <a:gd name="T9" fmla="*/ 0 h 128"/>
              <a:gd name="T10" fmla="*/ 64 w 128"/>
              <a:gd name="T11" fmla="*/ 120 h 128"/>
              <a:gd name="T12" fmla="*/ 8 w 128"/>
              <a:gd name="T13" fmla="*/ 64 h 128"/>
              <a:gd name="T14" fmla="*/ 64 w 128"/>
              <a:gd name="T15" fmla="*/ 8 h 128"/>
              <a:gd name="T16" fmla="*/ 120 w 128"/>
              <a:gd name="T17" fmla="*/ 64 h 128"/>
              <a:gd name="T18" fmla="*/ 64 w 128"/>
              <a:gd name="T19" fmla="*/ 120 h 128"/>
              <a:gd name="T20" fmla="*/ 85 w 128"/>
              <a:gd name="T21" fmla="*/ 49 h 128"/>
              <a:gd name="T22" fmla="*/ 60 w 128"/>
              <a:gd name="T23" fmla="*/ 75 h 128"/>
              <a:gd name="T24" fmla="*/ 47 w 128"/>
              <a:gd name="T25" fmla="*/ 61 h 128"/>
              <a:gd name="T26" fmla="*/ 41 w 128"/>
              <a:gd name="T27" fmla="*/ 61 h 128"/>
              <a:gd name="T28" fmla="*/ 41 w 128"/>
              <a:gd name="T29" fmla="*/ 67 h 128"/>
              <a:gd name="T30" fmla="*/ 57 w 128"/>
              <a:gd name="T31" fmla="*/ 82 h 128"/>
              <a:gd name="T32" fmla="*/ 57 w 128"/>
              <a:gd name="T33" fmla="*/ 83 h 128"/>
              <a:gd name="T34" fmla="*/ 60 w 128"/>
              <a:gd name="T35" fmla="*/ 84 h 128"/>
              <a:gd name="T36" fmla="*/ 63 w 128"/>
              <a:gd name="T37" fmla="*/ 83 h 128"/>
              <a:gd name="T38" fmla="*/ 63 w 128"/>
              <a:gd name="T39" fmla="*/ 82 h 128"/>
              <a:gd name="T40" fmla="*/ 91 w 128"/>
              <a:gd name="T41" fmla="*/ 55 h 128"/>
              <a:gd name="T42" fmla="*/ 91 w 128"/>
              <a:gd name="T43" fmla="*/ 49 h 128"/>
              <a:gd name="T44" fmla="*/ 85 w 128"/>
              <a:gd name="T45" fmla="*/ 49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8" h="128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99"/>
                  <a:pt x="29" y="128"/>
                  <a:pt x="64" y="128"/>
                </a:cubicBezTo>
                <a:cubicBezTo>
                  <a:pt x="99" y="128"/>
                  <a:pt x="128" y="99"/>
                  <a:pt x="128" y="64"/>
                </a:cubicBezTo>
                <a:cubicBezTo>
                  <a:pt x="128" y="29"/>
                  <a:pt x="99" y="0"/>
                  <a:pt x="64" y="0"/>
                </a:cubicBezTo>
                <a:close/>
                <a:moveTo>
                  <a:pt x="64" y="120"/>
                </a:moveTo>
                <a:cubicBezTo>
                  <a:pt x="33" y="120"/>
                  <a:pt x="8" y="95"/>
                  <a:pt x="8" y="64"/>
                </a:cubicBezTo>
                <a:cubicBezTo>
                  <a:pt x="8" y="33"/>
                  <a:pt x="33" y="8"/>
                  <a:pt x="64" y="8"/>
                </a:cubicBezTo>
                <a:cubicBezTo>
                  <a:pt x="95" y="8"/>
                  <a:pt x="120" y="33"/>
                  <a:pt x="120" y="64"/>
                </a:cubicBezTo>
                <a:cubicBezTo>
                  <a:pt x="120" y="95"/>
                  <a:pt x="95" y="120"/>
                  <a:pt x="64" y="120"/>
                </a:cubicBezTo>
                <a:close/>
                <a:moveTo>
                  <a:pt x="85" y="49"/>
                </a:moveTo>
                <a:cubicBezTo>
                  <a:pt x="60" y="75"/>
                  <a:pt x="60" y="75"/>
                  <a:pt x="60" y="75"/>
                </a:cubicBezTo>
                <a:cubicBezTo>
                  <a:pt x="47" y="61"/>
                  <a:pt x="47" y="61"/>
                  <a:pt x="47" y="61"/>
                </a:cubicBezTo>
                <a:cubicBezTo>
                  <a:pt x="45" y="60"/>
                  <a:pt x="43" y="60"/>
                  <a:pt x="41" y="61"/>
                </a:cubicBezTo>
                <a:cubicBezTo>
                  <a:pt x="40" y="63"/>
                  <a:pt x="40" y="65"/>
                  <a:pt x="41" y="67"/>
                </a:cubicBezTo>
                <a:cubicBezTo>
                  <a:pt x="57" y="82"/>
                  <a:pt x="57" y="82"/>
                  <a:pt x="57" y="82"/>
                </a:cubicBezTo>
                <a:cubicBezTo>
                  <a:pt x="57" y="82"/>
                  <a:pt x="57" y="83"/>
                  <a:pt x="57" y="83"/>
                </a:cubicBezTo>
                <a:cubicBezTo>
                  <a:pt x="58" y="84"/>
                  <a:pt x="59" y="84"/>
                  <a:pt x="60" y="84"/>
                </a:cubicBezTo>
                <a:cubicBezTo>
                  <a:pt x="61" y="84"/>
                  <a:pt x="62" y="84"/>
                  <a:pt x="63" y="83"/>
                </a:cubicBezTo>
                <a:cubicBezTo>
                  <a:pt x="63" y="83"/>
                  <a:pt x="63" y="82"/>
                  <a:pt x="63" y="82"/>
                </a:cubicBezTo>
                <a:cubicBezTo>
                  <a:pt x="91" y="55"/>
                  <a:pt x="91" y="55"/>
                  <a:pt x="91" y="55"/>
                </a:cubicBezTo>
                <a:cubicBezTo>
                  <a:pt x="92" y="53"/>
                  <a:pt x="92" y="51"/>
                  <a:pt x="91" y="49"/>
                </a:cubicBezTo>
                <a:cubicBezTo>
                  <a:pt x="89" y="48"/>
                  <a:pt x="87" y="48"/>
                  <a:pt x="85" y="49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lstStyle/>
          <a:p>
            <a:pPr algn="r" defTabSz="914400"/>
            <a:endParaRPr lang="zh-CN" altLang="en-US" sz="1400" b="1">
              <a:ea typeface="三极准柔宋" panose="00000500000000000000" pitchFamily="2" charset="-122"/>
              <a:cs typeface="Open Sans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9335" y="1028065"/>
            <a:ext cx="9391015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“</a:t>
            </a:r>
            <a:r>
              <a:rPr lang="zh-CN" altLang="en-US" sz="2800"/>
              <a:t>宣传部</a:t>
            </a:r>
            <a:r>
              <a:rPr lang="en-US" altLang="zh-CN" sz="2800"/>
              <a:t>”</a:t>
            </a:r>
            <a:r>
              <a:rPr lang="zh-CN" altLang="en-US" sz="2800"/>
              <a:t>顾名思义，就是负责宣传，推广学院党建工作</a:t>
            </a:r>
            <a:r>
              <a:rPr lang="zh-CN" altLang="en-US" sz="2800"/>
              <a:t>成果的部门，是党建委的</a:t>
            </a:r>
            <a:r>
              <a:rPr lang="zh-CN" altLang="en-US" sz="2800" b="1" i="1"/>
              <a:t>对外窗口</a:t>
            </a:r>
            <a:r>
              <a:rPr lang="zh-CN" altLang="en-US" sz="2800"/>
              <a:t>，展示学院基层党组织建设情况、特色党建活动、优秀党员风采等，工作内容基本如下：</a:t>
            </a:r>
            <a:endParaRPr lang="zh-CN" altLang="en-US" sz="2800"/>
          </a:p>
        </p:txBody>
      </p:sp>
      <p:sp>
        <p:nvSpPr>
          <p:cNvPr id="43" name="Line"/>
          <p:cNvSpPr/>
          <p:nvPr>
            <p:custDataLst>
              <p:tags r:id="rId9"/>
            </p:custDataLst>
          </p:nvPr>
        </p:nvSpPr>
        <p:spPr>
          <a:xfrm>
            <a:off x="3974465" y="2547620"/>
            <a:ext cx="635" cy="3290570"/>
          </a:xfrm>
          <a:prstGeom prst="line">
            <a:avLst/>
          </a:prstGeom>
          <a:noFill/>
          <a:ln w="25400" cap="flat">
            <a:solidFill>
              <a:schemeClr val="accent4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4" name="Line"/>
          <p:cNvSpPr/>
          <p:nvPr>
            <p:custDataLst>
              <p:tags r:id="rId10"/>
            </p:custDataLst>
          </p:nvPr>
        </p:nvSpPr>
        <p:spPr>
          <a:xfrm>
            <a:off x="5591175" y="2547620"/>
            <a:ext cx="635" cy="3290570"/>
          </a:xfrm>
          <a:prstGeom prst="line">
            <a:avLst/>
          </a:prstGeom>
          <a:noFill/>
          <a:ln w="25400" cap="flat">
            <a:solidFill>
              <a:schemeClr val="accent4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5" name="Line"/>
          <p:cNvSpPr/>
          <p:nvPr>
            <p:custDataLst>
              <p:tags r:id="rId11"/>
            </p:custDataLst>
          </p:nvPr>
        </p:nvSpPr>
        <p:spPr>
          <a:xfrm>
            <a:off x="7140575" y="2547620"/>
            <a:ext cx="635" cy="3290570"/>
          </a:xfrm>
          <a:prstGeom prst="line">
            <a:avLst/>
          </a:prstGeom>
          <a:noFill/>
          <a:ln w="25400" cap="flat">
            <a:solidFill>
              <a:schemeClr val="accent4">
                <a:lumMod val="75000"/>
              </a:schemeClr>
            </a:solidFill>
            <a:custDash>
              <a:ds d="200000" sp="200000"/>
            </a:custDash>
            <a:miter lim="400000"/>
          </a:ln>
          <a:effectLst/>
        </p:spPr>
        <p:txBody>
          <a:bodyPr wrap="square" lIns="0" tIns="0" rIns="0" bIns="0" numCol="1" anchor="ctr">
            <a:noAutofit/>
          </a:bodyPr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46" name="Freeform 9"/>
          <p:cNvSpPr>
            <a:spLocks noEditPoints="1"/>
          </p:cNvSpPr>
          <p:nvPr>
            <p:custDataLst>
              <p:tags r:id="rId12"/>
            </p:custDataLst>
          </p:nvPr>
        </p:nvSpPr>
        <p:spPr bwMode="auto">
          <a:xfrm>
            <a:off x="3075984" y="2447690"/>
            <a:ext cx="241049" cy="225933"/>
          </a:xfrm>
          <a:custGeom>
            <a:avLst/>
            <a:gdLst>
              <a:gd name="T0" fmla="*/ 100 w 128"/>
              <a:gd name="T1" fmla="*/ 40 h 120"/>
              <a:gd name="T2" fmla="*/ 28 w 128"/>
              <a:gd name="T3" fmla="*/ 40 h 120"/>
              <a:gd name="T4" fmla="*/ 24 w 128"/>
              <a:gd name="T5" fmla="*/ 44 h 120"/>
              <a:gd name="T6" fmla="*/ 28 w 128"/>
              <a:gd name="T7" fmla="*/ 48 h 120"/>
              <a:gd name="T8" fmla="*/ 100 w 128"/>
              <a:gd name="T9" fmla="*/ 48 h 120"/>
              <a:gd name="T10" fmla="*/ 104 w 128"/>
              <a:gd name="T11" fmla="*/ 44 h 120"/>
              <a:gd name="T12" fmla="*/ 100 w 128"/>
              <a:gd name="T13" fmla="*/ 40 h 120"/>
              <a:gd name="T14" fmla="*/ 72 w 128"/>
              <a:gd name="T15" fmla="*/ 56 h 120"/>
              <a:gd name="T16" fmla="*/ 28 w 128"/>
              <a:gd name="T17" fmla="*/ 56 h 120"/>
              <a:gd name="T18" fmla="*/ 24 w 128"/>
              <a:gd name="T19" fmla="*/ 60 h 120"/>
              <a:gd name="T20" fmla="*/ 28 w 128"/>
              <a:gd name="T21" fmla="*/ 64 h 120"/>
              <a:gd name="T22" fmla="*/ 72 w 128"/>
              <a:gd name="T23" fmla="*/ 64 h 120"/>
              <a:gd name="T24" fmla="*/ 76 w 128"/>
              <a:gd name="T25" fmla="*/ 60 h 120"/>
              <a:gd name="T26" fmla="*/ 72 w 128"/>
              <a:gd name="T27" fmla="*/ 56 h 120"/>
              <a:gd name="T28" fmla="*/ 100 w 128"/>
              <a:gd name="T29" fmla="*/ 24 h 120"/>
              <a:gd name="T30" fmla="*/ 28 w 128"/>
              <a:gd name="T31" fmla="*/ 24 h 120"/>
              <a:gd name="T32" fmla="*/ 24 w 128"/>
              <a:gd name="T33" fmla="*/ 28 h 120"/>
              <a:gd name="T34" fmla="*/ 28 w 128"/>
              <a:gd name="T35" fmla="*/ 32 h 120"/>
              <a:gd name="T36" fmla="*/ 100 w 128"/>
              <a:gd name="T37" fmla="*/ 32 h 120"/>
              <a:gd name="T38" fmla="*/ 104 w 128"/>
              <a:gd name="T39" fmla="*/ 28 h 120"/>
              <a:gd name="T40" fmla="*/ 100 w 128"/>
              <a:gd name="T41" fmla="*/ 24 h 120"/>
              <a:gd name="T42" fmla="*/ 116 w 128"/>
              <a:gd name="T43" fmla="*/ 0 h 120"/>
              <a:gd name="T44" fmla="*/ 12 w 128"/>
              <a:gd name="T45" fmla="*/ 0 h 120"/>
              <a:gd name="T46" fmla="*/ 0 w 128"/>
              <a:gd name="T47" fmla="*/ 12 h 120"/>
              <a:gd name="T48" fmla="*/ 0 w 128"/>
              <a:gd name="T49" fmla="*/ 80 h 120"/>
              <a:gd name="T50" fmla="*/ 12 w 128"/>
              <a:gd name="T51" fmla="*/ 92 h 120"/>
              <a:gd name="T52" fmla="*/ 28 w 128"/>
              <a:gd name="T53" fmla="*/ 92 h 120"/>
              <a:gd name="T54" fmla="*/ 28 w 128"/>
              <a:gd name="T55" fmla="*/ 109 h 120"/>
              <a:gd name="T56" fmla="*/ 44 w 128"/>
              <a:gd name="T57" fmla="*/ 114 h 120"/>
              <a:gd name="T58" fmla="*/ 68 w 128"/>
              <a:gd name="T59" fmla="*/ 92 h 120"/>
              <a:gd name="T60" fmla="*/ 116 w 128"/>
              <a:gd name="T61" fmla="*/ 92 h 120"/>
              <a:gd name="T62" fmla="*/ 128 w 128"/>
              <a:gd name="T63" fmla="*/ 80 h 120"/>
              <a:gd name="T64" fmla="*/ 128 w 128"/>
              <a:gd name="T65" fmla="*/ 12 h 120"/>
              <a:gd name="T66" fmla="*/ 116 w 128"/>
              <a:gd name="T67" fmla="*/ 0 h 120"/>
              <a:gd name="T68" fmla="*/ 120 w 128"/>
              <a:gd name="T69" fmla="*/ 76 h 120"/>
              <a:gd name="T70" fmla="*/ 112 w 128"/>
              <a:gd name="T71" fmla="*/ 84 h 120"/>
              <a:gd name="T72" fmla="*/ 66 w 128"/>
              <a:gd name="T73" fmla="*/ 84 h 120"/>
              <a:gd name="T74" fmla="*/ 39 w 128"/>
              <a:gd name="T75" fmla="*/ 108 h 120"/>
              <a:gd name="T76" fmla="*/ 36 w 128"/>
              <a:gd name="T77" fmla="*/ 92 h 120"/>
              <a:gd name="T78" fmla="*/ 36 w 128"/>
              <a:gd name="T79" fmla="*/ 92 h 120"/>
              <a:gd name="T80" fmla="*/ 36 w 128"/>
              <a:gd name="T81" fmla="*/ 84 h 120"/>
              <a:gd name="T82" fmla="*/ 16 w 128"/>
              <a:gd name="T83" fmla="*/ 84 h 120"/>
              <a:gd name="T84" fmla="*/ 8 w 128"/>
              <a:gd name="T85" fmla="*/ 76 h 120"/>
              <a:gd name="T86" fmla="*/ 8 w 128"/>
              <a:gd name="T87" fmla="*/ 16 h 120"/>
              <a:gd name="T88" fmla="*/ 16 w 128"/>
              <a:gd name="T89" fmla="*/ 8 h 120"/>
              <a:gd name="T90" fmla="*/ 112 w 128"/>
              <a:gd name="T91" fmla="*/ 8 h 120"/>
              <a:gd name="T92" fmla="*/ 120 w 128"/>
              <a:gd name="T93" fmla="*/ 16 h 120"/>
              <a:gd name="T94" fmla="*/ 120 w 128"/>
              <a:gd name="T95" fmla="*/ 7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0">
                <a:moveTo>
                  <a:pt x="100" y="40"/>
                </a:moveTo>
                <a:cubicBezTo>
                  <a:pt x="28" y="40"/>
                  <a:pt x="28" y="40"/>
                  <a:pt x="28" y="40"/>
                </a:cubicBezTo>
                <a:cubicBezTo>
                  <a:pt x="26" y="40"/>
                  <a:pt x="24" y="42"/>
                  <a:pt x="24" y="44"/>
                </a:cubicBezTo>
                <a:cubicBezTo>
                  <a:pt x="24" y="46"/>
                  <a:pt x="26" y="48"/>
                  <a:pt x="28" y="48"/>
                </a:cubicBezTo>
                <a:cubicBezTo>
                  <a:pt x="100" y="48"/>
                  <a:pt x="100" y="48"/>
                  <a:pt x="100" y="48"/>
                </a:cubicBezTo>
                <a:cubicBezTo>
                  <a:pt x="102" y="48"/>
                  <a:pt x="104" y="46"/>
                  <a:pt x="104" y="44"/>
                </a:cubicBezTo>
                <a:cubicBezTo>
                  <a:pt x="104" y="42"/>
                  <a:pt x="102" y="40"/>
                  <a:pt x="100" y="40"/>
                </a:cubicBezTo>
                <a:close/>
                <a:moveTo>
                  <a:pt x="72" y="56"/>
                </a:moveTo>
                <a:cubicBezTo>
                  <a:pt x="28" y="56"/>
                  <a:pt x="28" y="56"/>
                  <a:pt x="28" y="56"/>
                </a:cubicBezTo>
                <a:cubicBezTo>
                  <a:pt x="26" y="56"/>
                  <a:pt x="24" y="58"/>
                  <a:pt x="24" y="60"/>
                </a:cubicBezTo>
                <a:cubicBezTo>
                  <a:pt x="24" y="62"/>
                  <a:pt x="26" y="64"/>
                  <a:pt x="28" y="64"/>
                </a:cubicBezTo>
                <a:cubicBezTo>
                  <a:pt x="72" y="64"/>
                  <a:pt x="72" y="64"/>
                  <a:pt x="72" y="64"/>
                </a:cubicBezTo>
                <a:cubicBezTo>
                  <a:pt x="74" y="64"/>
                  <a:pt x="76" y="62"/>
                  <a:pt x="76" y="60"/>
                </a:cubicBezTo>
                <a:cubicBezTo>
                  <a:pt x="76" y="58"/>
                  <a:pt x="74" y="56"/>
                  <a:pt x="72" y="56"/>
                </a:cubicBezTo>
                <a:close/>
                <a:moveTo>
                  <a:pt x="100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6" y="24"/>
                  <a:pt x="24" y="26"/>
                  <a:pt x="24" y="28"/>
                </a:cubicBezTo>
                <a:cubicBezTo>
                  <a:pt x="24" y="30"/>
                  <a:pt x="26" y="32"/>
                  <a:pt x="28" y="32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02" y="32"/>
                  <a:pt x="104" y="30"/>
                  <a:pt x="104" y="28"/>
                </a:cubicBezTo>
                <a:cubicBezTo>
                  <a:pt x="104" y="26"/>
                  <a:pt x="102" y="24"/>
                  <a:pt x="100" y="24"/>
                </a:cubicBezTo>
                <a:close/>
                <a:moveTo>
                  <a:pt x="116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7"/>
                  <a:pt x="5" y="92"/>
                  <a:pt x="12" y="92"/>
                </a:cubicBezTo>
                <a:cubicBezTo>
                  <a:pt x="28" y="92"/>
                  <a:pt x="28" y="92"/>
                  <a:pt x="28" y="92"/>
                </a:cubicBezTo>
                <a:cubicBezTo>
                  <a:pt x="28" y="109"/>
                  <a:pt x="28" y="109"/>
                  <a:pt x="28" y="109"/>
                </a:cubicBezTo>
                <a:cubicBezTo>
                  <a:pt x="29" y="114"/>
                  <a:pt x="35" y="120"/>
                  <a:pt x="44" y="114"/>
                </a:cubicBezTo>
                <a:cubicBezTo>
                  <a:pt x="68" y="92"/>
                  <a:pt x="68" y="92"/>
                  <a:pt x="68" y="92"/>
                </a:cubicBezTo>
                <a:cubicBezTo>
                  <a:pt x="116" y="92"/>
                  <a:pt x="116" y="92"/>
                  <a:pt x="116" y="92"/>
                </a:cubicBezTo>
                <a:cubicBezTo>
                  <a:pt x="123" y="92"/>
                  <a:pt x="128" y="87"/>
                  <a:pt x="128" y="80"/>
                </a:cubicBezTo>
                <a:cubicBezTo>
                  <a:pt x="128" y="12"/>
                  <a:pt x="128" y="12"/>
                  <a:pt x="128" y="12"/>
                </a:cubicBezTo>
                <a:cubicBezTo>
                  <a:pt x="128" y="5"/>
                  <a:pt x="123" y="0"/>
                  <a:pt x="116" y="0"/>
                </a:cubicBezTo>
                <a:close/>
                <a:moveTo>
                  <a:pt x="120" y="76"/>
                </a:moveTo>
                <a:cubicBezTo>
                  <a:pt x="120" y="80"/>
                  <a:pt x="116" y="84"/>
                  <a:pt x="112" y="84"/>
                </a:cubicBezTo>
                <a:cubicBezTo>
                  <a:pt x="66" y="84"/>
                  <a:pt x="66" y="84"/>
                  <a:pt x="66" y="84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35" y="113"/>
                  <a:pt x="36" y="99"/>
                  <a:pt x="36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84"/>
                  <a:pt x="36" y="84"/>
                  <a:pt x="36" y="84"/>
                </a:cubicBezTo>
                <a:cubicBezTo>
                  <a:pt x="16" y="84"/>
                  <a:pt x="16" y="84"/>
                  <a:pt x="16" y="84"/>
                </a:cubicBezTo>
                <a:cubicBezTo>
                  <a:pt x="12" y="84"/>
                  <a:pt x="8" y="80"/>
                  <a:pt x="8" y="76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112" y="8"/>
                  <a:pt x="112" y="8"/>
                  <a:pt x="112" y="8"/>
                </a:cubicBezTo>
                <a:cubicBezTo>
                  <a:pt x="116" y="8"/>
                  <a:pt x="120" y="12"/>
                  <a:pt x="120" y="16"/>
                </a:cubicBezTo>
                <a:lnTo>
                  <a:pt x="120" y="76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360000" bIns="45720" numCol="1" spcCol="0" rtlCol="0" fromWordArt="0" anchor="ctr" anchorCtr="0" forceAA="0" compatLnSpc="1">
            <a:noAutofit/>
          </a:bodyPr>
          <a:p>
            <a:pPr algn="r" defTabSz="914400"/>
            <a:endParaRPr lang="zh-CN" altLang="en-US" sz="1400" b="1">
              <a:ea typeface="三极准柔宋" panose="00000500000000000000" pitchFamily="2" charset="-122"/>
              <a:cs typeface="Open Sans" charset="0"/>
              <a:sym typeface="+mn-lt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2621915" y="3295015"/>
            <a:ext cx="11258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党建相关活动如党校开展、党员大会等拍照</a:t>
            </a:r>
            <a:r>
              <a:rPr lang="zh-CN" altLang="en-US"/>
              <a:t>以及后期处理。</a:t>
            </a:r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4363720" y="3295015"/>
            <a:ext cx="96266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营造学院红色文化育人氛围，激励学生党员作用发挥。</a:t>
            </a:r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5850890" y="3294380"/>
            <a:ext cx="10299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协助党课等活动的线上直播。</a:t>
            </a:r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7510145" y="3368675"/>
            <a:ext cx="102997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利用秀米，可画</a:t>
            </a:r>
            <a:r>
              <a:rPr lang="zh-CN" altLang="en-US"/>
              <a:t>等平台制作公众号推送</a:t>
            </a:r>
            <a:endParaRPr lang="zh-CN" altLang="en-US"/>
          </a:p>
        </p:txBody>
      </p:sp>
      <p:pic>
        <p:nvPicPr>
          <p:cNvPr id="53" name="图片 52" descr="微信图片_2024083014034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13495" y="2447925"/>
            <a:ext cx="1221740" cy="1087120"/>
          </a:xfrm>
          <a:prstGeom prst="rect">
            <a:avLst/>
          </a:prstGeom>
        </p:spPr>
      </p:pic>
      <p:pic>
        <p:nvPicPr>
          <p:cNvPr id="54" name="图片 53" descr="微信图片_2024083014042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257790" y="2440305"/>
            <a:ext cx="1184910" cy="1069340"/>
          </a:xfrm>
          <a:prstGeom prst="rect">
            <a:avLst/>
          </a:prstGeom>
        </p:spPr>
      </p:pic>
      <p:pic>
        <p:nvPicPr>
          <p:cNvPr id="55" name="图片 54" descr="微信图片_2024083014052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909050" y="3792220"/>
            <a:ext cx="1165225" cy="1094105"/>
          </a:xfrm>
          <a:prstGeom prst="rect">
            <a:avLst/>
          </a:prstGeom>
        </p:spPr>
      </p:pic>
      <p:pic>
        <p:nvPicPr>
          <p:cNvPr id="56" name="图片 55" descr="微信图片_2024083014060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135235" y="3577590"/>
            <a:ext cx="1617980" cy="1464945"/>
          </a:xfrm>
          <a:prstGeom prst="rect">
            <a:avLst/>
          </a:prstGeom>
        </p:spPr>
      </p:pic>
      <p:sp>
        <p:nvSpPr>
          <p:cNvPr id="57" name="文本框 56"/>
          <p:cNvSpPr txBox="1"/>
          <p:nvPr/>
        </p:nvSpPr>
        <p:spPr>
          <a:xfrm>
            <a:off x="9592945" y="5042535"/>
            <a:ext cx="2303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↑</a:t>
            </a:r>
            <a:r>
              <a:rPr lang="zh-CN" altLang="en-US"/>
              <a:t>会用到这些软件</a:t>
            </a:r>
            <a:r>
              <a:rPr lang="zh-CN" altLang="en-US"/>
              <a:t>哦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6" grpId="0" bldLvl="0" animBg="1"/>
      <p:bldP spid="27" grpId="0" bldLvl="0" animBg="1"/>
      <p:bldP spid="29" grpId="0" bldLvl="0" animBg="1"/>
      <p:bldP spid="43" grpId="0" bldLvl="0" animBg="1"/>
      <p:bldP spid="44" grpId="0" bldLvl="0" animBg="1"/>
      <p:bldP spid="45" grpId="0" bldLvl="0" animBg="1"/>
      <p:bldP spid="46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63880" y="277537"/>
            <a:ext cx="367364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部长介绍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3501" y="400648"/>
            <a:ext cx="23774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宣传部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09053" y="6451343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559284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309516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059748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1"/>
            </p:custDataLst>
          </p:nvPr>
        </p:nvSpPr>
        <p:spPr>
          <a:xfrm>
            <a:off x="866405" y="4477441"/>
            <a:ext cx="2239053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ym typeface="Arial" panose="020B0604020202020204" pitchFamily="34" charset="0"/>
              </a:rPr>
              <a:t>代翔（</a:t>
            </a:r>
            <a:r>
              <a:rPr lang="zh-CN" altLang="en-US" dirty="0">
                <a:sym typeface="Arial" panose="020B0604020202020204" pitchFamily="34" charset="0"/>
              </a:rPr>
              <a:t>部长）</a:t>
            </a:r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2"/>
            </p:custDataLst>
          </p:nvPr>
        </p:nvSpPr>
        <p:spPr>
          <a:xfrm>
            <a:off x="862400" y="5027247"/>
            <a:ext cx="303832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r>
              <a:rPr lang="zh-CN" altLang="en-US" sz="1800" dirty="0">
                <a:sym typeface="Arial" panose="020B0604020202020204" pitchFamily="34" charset="0"/>
              </a:rPr>
              <a:t>来自23级计算机科学与技术全英班，热爱足球。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sp>
        <p:nvSpPr>
          <p:cNvPr id="22" name="文本框 21"/>
          <p:cNvSpPr txBox="1"/>
          <p:nvPr>
            <p:custDataLst>
              <p:tags r:id="rId3"/>
            </p:custDataLst>
          </p:nvPr>
        </p:nvSpPr>
        <p:spPr>
          <a:xfrm>
            <a:off x="4502785" y="4477385"/>
            <a:ext cx="2557145" cy="46164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ym typeface="Arial" panose="020B0604020202020204" pitchFamily="34" charset="0"/>
              </a:rPr>
              <a:t>唐悦瑞（</a:t>
            </a:r>
            <a:r>
              <a:rPr lang="zh-CN" altLang="en-US" dirty="0">
                <a:sym typeface="Arial" panose="020B0604020202020204" pitchFamily="34" charset="0"/>
              </a:rPr>
              <a:t>副部长）</a:t>
            </a:r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>
            <p:custDataLst>
              <p:tags r:id="rId4"/>
            </p:custDataLst>
          </p:nvPr>
        </p:nvSpPr>
        <p:spPr>
          <a:xfrm>
            <a:off x="4499087" y="5027247"/>
            <a:ext cx="3038328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r>
              <a:rPr lang="zh-CN" altLang="en-US" sz="1800" dirty="0">
                <a:sym typeface="Arial" panose="020B0604020202020204" pitchFamily="34" charset="0"/>
              </a:rPr>
              <a:t>23级计算机科学与技术(1)班，一个爱国爱党，遵纪守法的i人。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>
            <p:custDataLst>
              <p:tags r:id="rId5"/>
            </p:custDataLst>
          </p:nvPr>
        </p:nvSpPr>
        <p:spPr>
          <a:xfrm>
            <a:off x="8154670" y="4471670"/>
            <a:ext cx="2649855" cy="46164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ym typeface="Arial" panose="020B0604020202020204" pitchFamily="34" charset="0"/>
              </a:rPr>
              <a:t>方俊铱（副部长）</a:t>
            </a:r>
            <a:endParaRPr lang="zh-CN" altLang="en-US" dirty="0">
              <a:sym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6"/>
            </p:custDataLst>
          </p:nvPr>
        </p:nvSpPr>
        <p:spPr>
          <a:xfrm>
            <a:off x="8150392" y="5020014"/>
            <a:ext cx="303832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r>
              <a:rPr lang="zh-CN" altLang="en-US" sz="1800" dirty="0">
                <a:sym typeface="Arial" panose="020B0604020202020204" pitchFamily="34" charset="0"/>
              </a:rPr>
              <a:t>23级计算机科学与技术全英班，喜欢旅游。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9620" y="864870"/>
            <a:ext cx="2798445" cy="344043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9300" y="859790"/>
            <a:ext cx="2859405" cy="343471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54670" y="859790"/>
            <a:ext cx="2877185" cy="3434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 bldLvl="0" animBg="1"/>
      <p:bldP spid="23" grpId="0"/>
      <p:bldP spid="24" grpId="0" bldLvl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8716377" y="1359215"/>
            <a:ext cx="3112948" cy="3112948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76877" y="2354921"/>
            <a:ext cx="2701535" cy="2858957"/>
            <a:chOff x="1376877" y="2238755"/>
            <a:chExt cx="2701535" cy="2858957"/>
          </a:xfrm>
        </p:grpSpPr>
        <p:sp>
          <p:nvSpPr>
            <p:cNvPr id="16" name="文本框 15"/>
            <p:cNvSpPr txBox="1"/>
            <p:nvPr/>
          </p:nvSpPr>
          <p:spPr>
            <a:xfrm>
              <a:off x="1376877" y="2238755"/>
              <a:ext cx="2701535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>
                  <a:latin typeface="+mn-ea"/>
                </a:rPr>
                <a:t>02</a:t>
              </a:r>
              <a:endParaRPr lang="zh-CN" altLang="en-US" sz="13800" dirty="0">
                <a:latin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736729" y="4512937"/>
              <a:ext cx="19818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3200" dirty="0">
                  <a:latin typeface="+mn-ea"/>
                </a:rPr>
                <a:t>PART</a:t>
              </a:r>
              <a:endParaRPr lang="zh-CN" altLang="en-US" sz="3200" dirty="0">
                <a:latin typeface="+mn-ea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1089855" y="1808546"/>
            <a:ext cx="3275579" cy="3951708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1736729" y="4496883"/>
            <a:ext cx="198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933706" y="2696075"/>
            <a:ext cx="628293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>
                <a:latin typeface="+mn-ea"/>
                <a:sym typeface="+mn-ea"/>
              </a:rPr>
              <a:t>工作特点</a:t>
            </a:r>
            <a:endParaRPr lang="zh-CN" altLang="en-US" sz="7200" dirty="0"/>
          </a:p>
        </p:txBody>
      </p:sp>
      <p:sp>
        <p:nvSpPr>
          <p:cNvPr id="22" name="文本框 21"/>
          <p:cNvSpPr txBox="1"/>
          <p:nvPr/>
        </p:nvSpPr>
        <p:spPr>
          <a:xfrm>
            <a:off x="4933706" y="4096772"/>
            <a:ext cx="62829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+mn-ea"/>
              </a:rPr>
              <a:t>为什么要加入党建</a:t>
            </a:r>
            <a:r>
              <a:rPr lang="zh-CN" altLang="en-US" sz="2000" dirty="0">
                <a:latin typeface="+mn-ea"/>
              </a:rPr>
              <a:t>委宣传部？</a:t>
            </a:r>
            <a:endParaRPr lang="zh-CN" altLang="en-US" sz="2000" dirty="0">
              <a:latin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028235" y="3942311"/>
            <a:ext cx="61884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任意多边形: 形状 26"/>
          <p:cNvSpPr/>
          <p:nvPr/>
        </p:nvSpPr>
        <p:spPr>
          <a:xfrm flipH="1">
            <a:off x="0" y="4642008"/>
            <a:ext cx="2650403" cy="2215992"/>
          </a:xfrm>
          <a:custGeom>
            <a:avLst/>
            <a:gdLst>
              <a:gd name="connsiteX0" fmla="*/ 2032000 w 3423056"/>
              <a:gd name="connsiteY0" fmla="*/ 0 h 2862004"/>
              <a:gd name="connsiteX1" fmla="*/ 3324541 w 3423056"/>
              <a:gd name="connsiteY1" fmla="*/ 464010 h 2862004"/>
              <a:gd name="connsiteX2" fmla="*/ 3423056 w 3423056"/>
              <a:gd name="connsiteY2" fmla="*/ 553547 h 2862004"/>
              <a:gd name="connsiteX3" fmla="*/ 3423056 w 3423056"/>
              <a:gd name="connsiteY3" fmla="*/ 2862004 h 2862004"/>
              <a:gd name="connsiteX4" fmla="*/ 178500 w 3423056"/>
              <a:gd name="connsiteY4" fmla="*/ 2862004 h 2862004"/>
              <a:gd name="connsiteX5" fmla="*/ 159685 w 3423056"/>
              <a:gd name="connsiteY5" fmla="*/ 2822947 h 2862004"/>
              <a:gd name="connsiteX6" fmla="*/ 0 w 3423056"/>
              <a:gd name="connsiteY6" fmla="*/ 2032000 h 2862004"/>
              <a:gd name="connsiteX7" fmla="*/ 2032000 w 3423056"/>
              <a:gd name="connsiteY7" fmla="*/ 0 h 286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056" h="2862004">
                <a:moveTo>
                  <a:pt x="2032000" y="0"/>
                </a:moveTo>
                <a:cubicBezTo>
                  <a:pt x="2522981" y="0"/>
                  <a:pt x="2973292" y="174133"/>
                  <a:pt x="3324541" y="464010"/>
                </a:cubicBezTo>
                <a:lnTo>
                  <a:pt x="3423056" y="553547"/>
                </a:lnTo>
                <a:lnTo>
                  <a:pt x="3423056" y="2862004"/>
                </a:lnTo>
                <a:lnTo>
                  <a:pt x="178500" y="2862004"/>
                </a:lnTo>
                <a:lnTo>
                  <a:pt x="159685" y="2822947"/>
                </a:lnTo>
                <a:cubicBezTo>
                  <a:pt x="56860" y="2579841"/>
                  <a:pt x="0" y="2312561"/>
                  <a:pt x="0" y="2032000"/>
                </a:cubicBezTo>
                <a:cubicBezTo>
                  <a:pt x="0" y="909757"/>
                  <a:pt x="909757" y="0"/>
                  <a:pt x="203200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63880" y="277537"/>
            <a:ext cx="367364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工作特点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3501" y="400648"/>
            <a:ext cx="23774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宣传部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09053" y="6451343"/>
            <a:ext cx="4020272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900" dirty="0">
                <a:latin typeface="+mn-ea"/>
              </a:rPr>
              <a:t>宣传部</a:t>
            </a:r>
            <a:endParaRPr lang="zh-CN" altLang="en-US" sz="900" dirty="0">
              <a:latin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559284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309516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059748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>
            <p:custDataLst>
              <p:tags r:id="rId1"/>
            </p:custDataLst>
          </p:nvPr>
        </p:nvSpPr>
        <p:spPr>
          <a:xfrm>
            <a:off x="6888417" y="3264689"/>
            <a:ext cx="934189" cy="9341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5" name="椭圆 14"/>
          <p:cNvSpPr/>
          <p:nvPr>
            <p:custDataLst>
              <p:tags r:id="rId2"/>
            </p:custDataLst>
          </p:nvPr>
        </p:nvSpPr>
        <p:spPr>
          <a:xfrm>
            <a:off x="5624820" y="4552193"/>
            <a:ext cx="934189" cy="93418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4369395" y="3264689"/>
            <a:ext cx="934189" cy="9341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7" name="椭圆 16"/>
          <p:cNvSpPr/>
          <p:nvPr>
            <p:custDataLst>
              <p:tags r:id="rId4"/>
            </p:custDataLst>
          </p:nvPr>
        </p:nvSpPr>
        <p:spPr>
          <a:xfrm>
            <a:off x="5632314" y="2024207"/>
            <a:ext cx="934189" cy="934189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dirty="0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18" name="组合 17"/>
          <p:cNvGrpSpPr/>
          <p:nvPr>
            <p:custDataLst>
              <p:tags r:id="rId5"/>
            </p:custDataLst>
          </p:nvPr>
        </p:nvGrpSpPr>
        <p:grpSpPr>
          <a:xfrm>
            <a:off x="4933165" y="2587855"/>
            <a:ext cx="649938" cy="624802"/>
            <a:chOff x="1698625" y="2255838"/>
            <a:chExt cx="862013" cy="828675"/>
          </a:xfrm>
          <a:solidFill>
            <a:schemeClr val="accent4">
              <a:lumMod val="75000"/>
            </a:schemeClr>
          </a:solidFill>
        </p:grpSpPr>
        <p:sp>
          <p:nvSpPr>
            <p:cNvPr id="19" name="任意多边形: 形状 18"/>
            <p:cNvSpPr/>
            <p:nvPr>
              <p:custDataLst>
                <p:tags r:id="rId6"/>
              </p:custDataLst>
            </p:nvPr>
          </p:nvSpPr>
          <p:spPr bwMode="auto">
            <a:xfrm>
              <a:off x="1698625" y="3001963"/>
              <a:ext cx="61913" cy="82550"/>
            </a:xfrm>
            <a:custGeom>
              <a:avLst/>
              <a:gdLst>
                <a:gd name="T0" fmla="*/ 39 w 39"/>
                <a:gd name="T1" fmla="*/ 10 h 52"/>
                <a:gd name="T2" fmla="*/ 22 w 39"/>
                <a:gd name="T3" fmla="*/ 0 h 52"/>
                <a:gd name="T4" fmla="*/ 0 w 39"/>
                <a:gd name="T5" fmla="*/ 43 h 52"/>
                <a:gd name="T6" fmla="*/ 17 w 39"/>
                <a:gd name="T7" fmla="*/ 52 h 52"/>
                <a:gd name="T8" fmla="*/ 39 w 39"/>
                <a:gd name="T9" fmla="*/ 1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52">
                  <a:moveTo>
                    <a:pt x="39" y="10"/>
                  </a:moveTo>
                  <a:lnTo>
                    <a:pt x="22" y="0"/>
                  </a:lnTo>
                  <a:lnTo>
                    <a:pt x="0" y="43"/>
                  </a:lnTo>
                  <a:lnTo>
                    <a:pt x="17" y="52"/>
                  </a:lnTo>
                  <a:lnTo>
                    <a:pt x="39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0" name="任意多边形: 形状 19"/>
            <p:cNvSpPr/>
            <p:nvPr>
              <p:custDataLst>
                <p:tags r:id="rId7"/>
              </p:custDataLst>
            </p:nvPr>
          </p:nvSpPr>
          <p:spPr bwMode="auto">
            <a:xfrm>
              <a:off x="1751013" y="2898775"/>
              <a:ext cx="68263" cy="82550"/>
            </a:xfrm>
            <a:custGeom>
              <a:avLst/>
              <a:gdLst>
                <a:gd name="T0" fmla="*/ 23 w 23"/>
                <a:gd name="T1" fmla="*/ 6 h 28"/>
                <a:gd name="T2" fmla="*/ 14 w 23"/>
                <a:gd name="T3" fmla="*/ 0 h 28"/>
                <a:gd name="T4" fmla="*/ 12 w 23"/>
                <a:gd name="T5" fmla="*/ 4 h 28"/>
                <a:gd name="T6" fmla="*/ 7 w 23"/>
                <a:gd name="T7" fmla="*/ 12 h 28"/>
                <a:gd name="T8" fmla="*/ 0 w 23"/>
                <a:gd name="T9" fmla="*/ 23 h 28"/>
                <a:gd name="T10" fmla="*/ 10 w 23"/>
                <a:gd name="T11" fmla="*/ 28 h 28"/>
                <a:gd name="T12" fmla="*/ 16 w 23"/>
                <a:gd name="T13" fmla="*/ 17 h 28"/>
                <a:gd name="T14" fmla="*/ 21 w 23"/>
                <a:gd name="T15" fmla="*/ 9 h 28"/>
                <a:gd name="T16" fmla="*/ 23 w 23"/>
                <a:gd name="T1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23" y="6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3" y="2"/>
                    <a:pt x="12" y="4"/>
                  </a:cubicBezTo>
                  <a:cubicBezTo>
                    <a:pt x="11" y="6"/>
                    <a:pt x="9" y="9"/>
                    <a:pt x="7" y="12"/>
                  </a:cubicBezTo>
                  <a:cubicBezTo>
                    <a:pt x="4" y="17"/>
                    <a:pt x="0" y="23"/>
                    <a:pt x="0" y="23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3" y="23"/>
                    <a:pt x="16" y="17"/>
                  </a:cubicBezTo>
                  <a:cubicBezTo>
                    <a:pt x="18" y="14"/>
                    <a:pt x="20" y="11"/>
                    <a:pt x="21" y="9"/>
                  </a:cubicBezTo>
                  <a:cubicBezTo>
                    <a:pt x="22" y="7"/>
                    <a:pt x="23" y="6"/>
                    <a:pt x="2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1" name="任意多边形: 形状 20"/>
            <p:cNvSpPr/>
            <p:nvPr>
              <p:custDataLst>
                <p:tags r:id="rId8"/>
              </p:custDataLst>
            </p:nvPr>
          </p:nvSpPr>
          <p:spPr bwMode="auto">
            <a:xfrm>
              <a:off x="1812925" y="2801938"/>
              <a:ext cx="71438" cy="82550"/>
            </a:xfrm>
            <a:custGeom>
              <a:avLst/>
              <a:gdLst>
                <a:gd name="T0" fmla="*/ 24 w 24"/>
                <a:gd name="T1" fmla="*/ 7 h 28"/>
                <a:gd name="T2" fmla="*/ 16 w 24"/>
                <a:gd name="T3" fmla="*/ 0 h 28"/>
                <a:gd name="T4" fmla="*/ 8 w 24"/>
                <a:gd name="T5" fmla="*/ 11 h 28"/>
                <a:gd name="T6" fmla="*/ 3 w 24"/>
                <a:gd name="T7" fmla="*/ 19 h 28"/>
                <a:gd name="T8" fmla="*/ 0 w 24"/>
                <a:gd name="T9" fmla="*/ 22 h 28"/>
                <a:gd name="T10" fmla="*/ 9 w 24"/>
                <a:gd name="T11" fmla="*/ 28 h 28"/>
                <a:gd name="T12" fmla="*/ 11 w 24"/>
                <a:gd name="T13" fmla="*/ 25 h 28"/>
                <a:gd name="T14" fmla="*/ 17 w 24"/>
                <a:gd name="T15" fmla="*/ 17 h 28"/>
                <a:gd name="T16" fmla="*/ 24 w 24"/>
                <a:gd name="T17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8">
                  <a:moveTo>
                    <a:pt x="24" y="7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2" y="6"/>
                    <a:pt x="8" y="11"/>
                  </a:cubicBezTo>
                  <a:cubicBezTo>
                    <a:pt x="6" y="14"/>
                    <a:pt x="4" y="17"/>
                    <a:pt x="3" y="19"/>
                  </a:cubicBezTo>
                  <a:cubicBezTo>
                    <a:pt x="1" y="21"/>
                    <a:pt x="0" y="22"/>
                    <a:pt x="0" y="22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10" y="27"/>
                    <a:pt x="11" y="25"/>
                  </a:cubicBezTo>
                  <a:cubicBezTo>
                    <a:pt x="13" y="23"/>
                    <a:pt x="15" y="20"/>
                    <a:pt x="17" y="17"/>
                  </a:cubicBezTo>
                  <a:cubicBezTo>
                    <a:pt x="20" y="12"/>
                    <a:pt x="24" y="7"/>
                    <a:pt x="2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2" name="任意多边形: 形状 21"/>
            <p:cNvSpPr/>
            <p:nvPr>
              <p:custDataLst>
                <p:tags r:id="rId9"/>
              </p:custDataLst>
            </p:nvPr>
          </p:nvSpPr>
          <p:spPr bwMode="auto">
            <a:xfrm>
              <a:off x="1884363" y="2711450"/>
              <a:ext cx="73025" cy="79375"/>
            </a:xfrm>
            <a:custGeom>
              <a:avLst/>
              <a:gdLst>
                <a:gd name="T0" fmla="*/ 25 w 25"/>
                <a:gd name="T1" fmla="*/ 7 h 27"/>
                <a:gd name="T2" fmla="*/ 16 w 25"/>
                <a:gd name="T3" fmla="*/ 0 h 27"/>
                <a:gd name="T4" fmla="*/ 14 w 25"/>
                <a:gd name="T5" fmla="*/ 3 h 27"/>
                <a:gd name="T6" fmla="*/ 8 w 25"/>
                <a:gd name="T7" fmla="*/ 10 h 27"/>
                <a:gd name="T8" fmla="*/ 0 w 25"/>
                <a:gd name="T9" fmla="*/ 21 h 27"/>
                <a:gd name="T10" fmla="*/ 8 w 25"/>
                <a:gd name="T11" fmla="*/ 27 h 27"/>
                <a:gd name="T12" fmla="*/ 16 w 25"/>
                <a:gd name="T13" fmla="*/ 17 h 27"/>
                <a:gd name="T14" fmla="*/ 22 w 25"/>
                <a:gd name="T15" fmla="*/ 10 h 27"/>
                <a:gd name="T16" fmla="*/ 25 w 25"/>
                <a:gd name="T17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25" y="7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1"/>
                    <a:pt x="14" y="3"/>
                  </a:cubicBezTo>
                  <a:cubicBezTo>
                    <a:pt x="12" y="5"/>
                    <a:pt x="10" y="8"/>
                    <a:pt x="8" y="10"/>
                  </a:cubicBezTo>
                  <a:cubicBezTo>
                    <a:pt x="4" y="15"/>
                    <a:pt x="0" y="21"/>
                    <a:pt x="0" y="21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12" y="22"/>
                    <a:pt x="16" y="17"/>
                  </a:cubicBezTo>
                  <a:cubicBezTo>
                    <a:pt x="18" y="14"/>
                    <a:pt x="20" y="12"/>
                    <a:pt x="22" y="10"/>
                  </a:cubicBezTo>
                  <a:cubicBezTo>
                    <a:pt x="23" y="8"/>
                    <a:pt x="25" y="7"/>
                    <a:pt x="2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3" name="任意多边形: 形状 22"/>
            <p:cNvSpPr/>
            <p:nvPr>
              <p:custDataLst>
                <p:tags r:id="rId10"/>
              </p:custDataLst>
            </p:nvPr>
          </p:nvSpPr>
          <p:spPr bwMode="auto">
            <a:xfrm>
              <a:off x="1957388" y="2622550"/>
              <a:ext cx="76200" cy="79375"/>
            </a:xfrm>
            <a:custGeom>
              <a:avLst/>
              <a:gdLst>
                <a:gd name="T0" fmla="*/ 26 w 26"/>
                <a:gd name="T1" fmla="*/ 8 h 27"/>
                <a:gd name="T2" fmla="*/ 18 w 26"/>
                <a:gd name="T3" fmla="*/ 0 h 27"/>
                <a:gd name="T4" fmla="*/ 9 w 26"/>
                <a:gd name="T5" fmla="*/ 10 h 27"/>
                <a:gd name="T6" fmla="*/ 3 w 26"/>
                <a:gd name="T7" fmla="*/ 17 h 27"/>
                <a:gd name="T8" fmla="*/ 0 w 26"/>
                <a:gd name="T9" fmla="*/ 20 h 27"/>
                <a:gd name="T10" fmla="*/ 8 w 26"/>
                <a:gd name="T11" fmla="*/ 27 h 27"/>
                <a:gd name="T12" fmla="*/ 11 w 26"/>
                <a:gd name="T13" fmla="*/ 24 h 27"/>
                <a:gd name="T14" fmla="*/ 17 w 26"/>
                <a:gd name="T15" fmla="*/ 17 h 27"/>
                <a:gd name="T16" fmla="*/ 26 w 26"/>
                <a:gd name="T17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7">
                  <a:moveTo>
                    <a:pt x="26" y="8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4" y="5"/>
                    <a:pt x="9" y="10"/>
                  </a:cubicBezTo>
                  <a:cubicBezTo>
                    <a:pt x="7" y="12"/>
                    <a:pt x="4" y="15"/>
                    <a:pt x="3" y="17"/>
                  </a:cubicBezTo>
                  <a:cubicBezTo>
                    <a:pt x="1" y="19"/>
                    <a:pt x="0" y="20"/>
                    <a:pt x="0" y="20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9" y="26"/>
                    <a:pt x="11" y="24"/>
                  </a:cubicBezTo>
                  <a:cubicBezTo>
                    <a:pt x="12" y="22"/>
                    <a:pt x="15" y="20"/>
                    <a:pt x="17" y="17"/>
                  </a:cubicBezTo>
                  <a:cubicBezTo>
                    <a:pt x="21" y="13"/>
                    <a:pt x="26" y="8"/>
                    <a:pt x="2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4" name="任意多边形: 形状 23"/>
            <p:cNvSpPr/>
            <p:nvPr>
              <p:custDataLst>
                <p:tags r:id="rId11"/>
              </p:custDataLst>
            </p:nvPr>
          </p:nvSpPr>
          <p:spPr bwMode="auto">
            <a:xfrm>
              <a:off x="2036763" y="2543175"/>
              <a:ext cx="79375" cy="77788"/>
            </a:xfrm>
            <a:custGeom>
              <a:avLst/>
              <a:gdLst>
                <a:gd name="T0" fmla="*/ 27 w 27"/>
                <a:gd name="T1" fmla="*/ 8 h 26"/>
                <a:gd name="T2" fmla="*/ 20 w 27"/>
                <a:gd name="T3" fmla="*/ 0 h 26"/>
                <a:gd name="T4" fmla="*/ 17 w 27"/>
                <a:gd name="T5" fmla="*/ 2 h 26"/>
                <a:gd name="T6" fmla="*/ 10 w 27"/>
                <a:gd name="T7" fmla="*/ 9 h 26"/>
                <a:gd name="T8" fmla="*/ 0 w 27"/>
                <a:gd name="T9" fmla="*/ 18 h 26"/>
                <a:gd name="T10" fmla="*/ 8 w 27"/>
                <a:gd name="T11" fmla="*/ 26 h 26"/>
                <a:gd name="T12" fmla="*/ 17 w 27"/>
                <a:gd name="T13" fmla="*/ 17 h 26"/>
                <a:gd name="T14" fmla="*/ 24 w 27"/>
                <a:gd name="T15" fmla="*/ 10 h 26"/>
                <a:gd name="T16" fmla="*/ 27 w 27"/>
                <a:gd name="T1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27" y="8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19" y="1"/>
                    <a:pt x="17" y="2"/>
                  </a:cubicBezTo>
                  <a:cubicBezTo>
                    <a:pt x="15" y="4"/>
                    <a:pt x="13" y="6"/>
                    <a:pt x="10" y="9"/>
                  </a:cubicBezTo>
                  <a:cubicBezTo>
                    <a:pt x="5" y="13"/>
                    <a:pt x="0" y="18"/>
                    <a:pt x="0" y="18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13" y="21"/>
                    <a:pt x="17" y="17"/>
                  </a:cubicBezTo>
                  <a:cubicBezTo>
                    <a:pt x="20" y="14"/>
                    <a:pt x="22" y="12"/>
                    <a:pt x="24" y="10"/>
                  </a:cubicBezTo>
                  <a:cubicBezTo>
                    <a:pt x="26" y="9"/>
                    <a:pt x="27" y="8"/>
                    <a:pt x="2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5" name="任意多边形: 形状 24"/>
            <p:cNvSpPr/>
            <p:nvPr>
              <p:custDataLst>
                <p:tags r:id="rId12"/>
              </p:custDataLst>
            </p:nvPr>
          </p:nvSpPr>
          <p:spPr bwMode="auto">
            <a:xfrm>
              <a:off x="2125663" y="2466975"/>
              <a:ext cx="79375" cy="74613"/>
            </a:xfrm>
            <a:custGeom>
              <a:avLst/>
              <a:gdLst>
                <a:gd name="T0" fmla="*/ 27 w 27"/>
                <a:gd name="T1" fmla="*/ 9 h 25"/>
                <a:gd name="T2" fmla="*/ 21 w 27"/>
                <a:gd name="T3" fmla="*/ 0 h 25"/>
                <a:gd name="T4" fmla="*/ 10 w 27"/>
                <a:gd name="T5" fmla="*/ 8 h 25"/>
                <a:gd name="T6" fmla="*/ 3 w 27"/>
                <a:gd name="T7" fmla="*/ 14 h 25"/>
                <a:gd name="T8" fmla="*/ 0 w 27"/>
                <a:gd name="T9" fmla="*/ 17 h 25"/>
                <a:gd name="T10" fmla="*/ 7 w 27"/>
                <a:gd name="T11" fmla="*/ 25 h 25"/>
                <a:gd name="T12" fmla="*/ 10 w 27"/>
                <a:gd name="T13" fmla="*/ 22 h 25"/>
                <a:gd name="T14" fmla="*/ 17 w 27"/>
                <a:gd name="T15" fmla="*/ 17 h 25"/>
                <a:gd name="T16" fmla="*/ 27 w 27"/>
                <a:gd name="T17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5">
                  <a:moveTo>
                    <a:pt x="27" y="9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15" y="4"/>
                    <a:pt x="10" y="8"/>
                  </a:cubicBezTo>
                  <a:cubicBezTo>
                    <a:pt x="7" y="10"/>
                    <a:pt x="5" y="13"/>
                    <a:pt x="3" y="14"/>
                  </a:cubicBezTo>
                  <a:cubicBezTo>
                    <a:pt x="1" y="16"/>
                    <a:pt x="0" y="17"/>
                    <a:pt x="0" y="17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8" y="24"/>
                    <a:pt x="10" y="22"/>
                  </a:cubicBezTo>
                  <a:cubicBezTo>
                    <a:pt x="12" y="21"/>
                    <a:pt x="14" y="19"/>
                    <a:pt x="17" y="17"/>
                  </a:cubicBezTo>
                  <a:cubicBezTo>
                    <a:pt x="22" y="13"/>
                    <a:pt x="27" y="9"/>
                    <a:pt x="2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6" name="任意多边形: 形状 25"/>
            <p:cNvSpPr/>
            <p:nvPr>
              <p:custDataLst>
                <p:tags r:id="rId13"/>
              </p:custDataLst>
            </p:nvPr>
          </p:nvSpPr>
          <p:spPr bwMode="auto">
            <a:xfrm>
              <a:off x="2216150" y="2400300"/>
              <a:ext cx="82550" cy="69850"/>
            </a:xfrm>
            <a:custGeom>
              <a:avLst/>
              <a:gdLst>
                <a:gd name="T0" fmla="*/ 52 w 52"/>
                <a:gd name="T1" fmla="*/ 15 h 44"/>
                <a:gd name="T2" fmla="*/ 41 w 52"/>
                <a:gd name="T3" fmla="*/ 0 h 44"/>
                <a:gd name="T4" fmla="*/ 0 w 52"/>
                <a:gd name="T5" fmla="*/ 27 h 44"/>
                <a:gd name="T6" fmla="*/ 11 w 52"/>
                <a:gd name="T7" fmla="*/ 44 h 44"/>
                <a:gd name="T8" fmla="*/ 52 w 52"/>
                <a:gd name="T9" fmla="*/ 15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4">
                  <a:moveTo>
                    <a:pt x="52" y="15"/>
                  </a:moveTo>
                  <a:lnTo>
                    <a:pt x="41" y="0"/>
                  </a:lnTo>
                  <a:lnTo>
                    <a:pt x="0" y="27"/>
                  </a:lnTo>
                  <a:lnTo>
                    <a:pt x="11" y="44"/>
                  </a:lnTo>
                  <a:lnTo>
                    <a:pt x="52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7" name="任意多边形: 形状 26"/>
            <p:cNvSpPr/>
            <p:nvPr>
              <p:custDataLst>
                <p:tags r:id="rId14"/>
              </p:custDataLst>
            </p:nvPr>
          </p:nvSpPr>
          <p:spPr bwMode="auto">
            <a:xfrm>
              <a:off x="2312988" y="2338388"/>
              <a:ext cx="82550" cy="65088"/>
            </a:xfrm>
            <a:custGeom>
              <a:avLst/>
              <a:gdLst>
                <a:gd name="T0" fmla="*/ 28 w 28"/>
                <a:gd name="T1" fmla="*/ 9 h 22"/>
                <a:gd name="T2" fmla="*/ 23 w 28"/>
                <a:gd name="T3" fmla="*/ 0 h 22"/>
                <a:gd name="T4" fmla="*/ 11 w 28"/>
                <a:gd name="T5" fmla="*/ 6 h 22"/>
                <a:gd name="T6" fmla="*/ 0 w 28"/>
                <a:gd name="T7" fmla="*/ 13 h 22"/>
                <a:gd name="T8" fmla="*/ 6 w 28"/>
                <a:gd name="T9" fmla="*/ 22 h 22"/>
                <a:gd name="T10" fmla="*/ 17 w 28"/>
                <a:gd name="T11" fmla="*/ 15 h 22"/>
                <a:gd name="T12" fmla="*/ 28 w 28"/>
                <a:gd name="T13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2">
                  <a:moveTo>
                    <a:pt x="28" y="9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17" y="3"/>
                    <a:pt x="11" y="6"/>
                  </a:cubicBezTo>
                  <a:cubicBezTo>
                    <a:pt x="6" y="10"/>
                    <a:pt x="0" y="13"/>
                    <a:pt x="0" y="1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11" y="19"/>
                    <a:pt x="17" y="15"/>
                  </a:cubicBezTo>
                  <a:cubicBezTo>
                    <a:pt x="22" y="12"/>
                    <a:pt x="28" y="9"/>
                    <a:pt x="2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8" name="任意多边形: 形状 27"/>
            <p:cNvSpPr/>
            <p:nvPr>
              <p:custDataLst>
                <p:tags r:id="rId15"/>
              </p:custDataLst>
            </p:nvPr>
          </p:nvSpPr>
          <p:spPr bwMode="auto">
            <a:xfrm>
              <a:off x="2382838" y="2255838"/>
              <a:ext cx="177800" cy="155575"/>
            </a:xfrm>
            <a:custGeom>
              <a:avLst/>
              <a:gdLst>
                <a:gd name="T0" fmla="*/ 0 w 112"/>
                <a:gd name="T1" fmla="*/ 0 h 98"/>
                <a:gd name="T2" fmla="*/ 112 w 112"/>
                <a:gd name="T3" fmla="*/ 2 h 98"/>
                <a:gd name="T4" fmla="*/ 54 w 112"/>
                <a:gd name="T5" fmla="*/ 98 h 98"/>
                <a:gd name="T6" fmla="*/ 0 w 112"/>
                <a:gd name="T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" h="98">
                  <a:moveTo>
                    <a:pt x="0" y="0"/>
                  </a:moveTo>
                  <a:lnTo>
                    <a:pt x="112" y="2"/>
                  </a:lnTo>
                  <a:lnTo>
                    <a:pt x="54" y="9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16"/>
            </p:custDataLst>
          </p:nvPr>
        </p:nvGrpSpPr>
        <p:grpSpPr>
          <a:xfrm>
            <a:off x="6653166" y="2614188"/>
            <a:ext cx="611635" cy="647544"/>
            <a:chOff x="3979863" y="2290763"/>
            <a:chExt cx="811212" cy="858838"/>
          </a:xfrm>
          <a:solidFill>
            <a:schemeClr val="accent4"/>
          </a:solidFill>
        </p:grpSpPr>
        <p:sp>
          <p:nvSpPr>
            <p:cNvPr id="30" name="任意多边形: 形状 29"/>
            <p:cNvSpPr/>
            <p:nvPr>
              <p:custDataLst>
                <p:tags r:id="rId17"/>
              </p:custDataLst>
            </p:nvPr>
          </p:nvSpPr>
          <p:spPr bwMode="auto">
            <a:xfrm>
              <a:off x="3979863" y="2290763"/>
              <a:ext cx="82550" cy="65088"/>
            </a:xfrm>
            <a:custGeom>
              <a:avLst/>
              <a:gdLst>
                <a:gd name="T0" fmla="*/ 23 w 28"/>
                <a:gd name="T1" fmla="*/ 22 h 22"/>
                <a:gd name="T2" fmla="*/ 28 w 28"/>
                <a:gd name="T3" fmla="*/ 12 h 22"/>
                <a:gd name="T4" fmla="*/ 25 w 28"/>
                <a:gd name="T5" fmla="*/ 10 h 22"/>
                <a:gd name="T6" fmla="*/ 17 w 28"/>
                <a:gd name="T7" fmla="*/ 6 h 22"/>
                <a:gd name="T8" fmla="*/ 5 w 28"/>
                <a:gd name="T9" fmla="*/ 0 h 22"/>
                <a:gd name="T10" fmla="*/ 0 w 28"/>
                <a:gd name="T11" fmla="*/ 9 h 22"/>
                <a:gd name="T12" fmla="*/ 11 w 28"/>
                <a:gd name="T13" fmla="*/ 15 h 22"/>
                <a:gd name="T14" fmla="*/ 19 w 28"/>
                <a:gd name="T15" fmla="*/ 20 h 22"/>
                <a:gd name="T16" fmla="*/ 23 w 28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2">
                  <a:moveTo>
                    <a:pt x="23" y="22"/>
                  </a:move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7" y="12"/>
                    <a:pt x="25" y="10"/>
                  </a:cubicBezTo>
                  <a:cubicBezTo>
                    <a:pt x="22" y="9"/>
                    <a:pt x="20" y="7"/>
                    <a:pt x="17" y="6"/>
                  </a:cubicBezTo>
                  <a:cubicBezTo>
                    <a:pt x="11" y="3"/>
                    <a:pt x="5" y="0"/>
                    <a:pt x="5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6" y="12"/>
                    <a:pt x="11" y="15"/>
                  </a:cubicBezTo>
                  <a:cubicBezTo>
                    <a:pt x="14" y="17"/>
                    <a:pt x="17" y="18"/>
                    <a:pt x="19" y="20"/>
                  </a:cubicBezTo>
                  <a:cubicBezTo>
                    <a:pt x="22" y="21"/>
                    <a:pt x="23" y="22"/>
                    <a:pt x="2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4079875" y="2346325"/>
              <a:ext cx="711200" cy="803276"/>
              <a:chOff x="4079875" y="2346325"/>
              <a:chExt cx="711200" cy="803276"/>
            </a:xfrm>
            <a:grpFill/>
          </p:grpSpPr>
          <p:sp>
            <p:nvSpPr>
              <p:cNvPr id="32" name="任意多边形: 形状 31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4079875" y="2346325"/>
                <a:ext cx="82550" cy="68263"/>
              </a:xfrm>
              <a:custGeom>
                <a:avLst/>
                <a:gdLst>
                  <a:gd name="T0" fmla="*/ 22 w 28"/>
                  <a:gd name="T1" fmla="*/ 23 h 23"/>
                  <a:gd name="T2" fmla="*/ 28 w 28"/>
                  <a:gd name="T3" fmla="*/ 14 h 23"/>
                  <a:gd name="T4" fmla="*/ 17 w 28"/>
                  <a:gd name="T5" fmla="*/ 7 h 23"/>
                  <a:gd name="T6" fmla="*/ 6 w 28"/>
                  <a:gd name="T7" fmla="*/ 0 h 23"/>
                  <a:gd name="T8" fmla="*/ 0 w 28"/>
                  <a:gd name="T9" fmla="*/ 9 h 23"/>
                  <a:gd name="T10" fmla="*/ 11 w 28"/>
                  <a:gd name="T11" fmla="*/ 16 h 23"/>
                  <a:gd name="T12" fmla="*/ 22 w 28"/>
                  <a:gd name="T1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23">
                    <a:moveTo>
                      <a:pt x="22" y="23"/>
                    </a:moveTo>
                    <a:cubicBezTo>
                      <a:pt x="28" y="14"/>
                      <a:pt x="28" y="14"/>
                      <a:pt x="28" y="14"/>
                    </a:cubicBezTo>
                    <a:cubicBezTo>
                      <a:pt x="28" y="14"/>
                      <a:pt x="23" y="11"/>
                      <a:pt x="17" y="7"/>
                    </a:cubicBezTo>
                    <a:cubicBezTo>
                      <a:pt x="11" y="3"/>
                      <a:pt x="6" y="0"/>
                      <a:pt x="6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6" y="12"/>
                      <a:pt x="11" y="16"/>
                    </a:cubicBezTo>
                    <a:cubicBezTo>
                      <a:pt x="17" y="20"/>
                      <a:pt x="22" y="23"/>
                      <a:pt x="22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3" name="任意多边形: 形状 32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4176713" y="2411413"/>
                <a:ext cx="82550" cy="71438"/>
              </a:xfrm>
              <a:custGeom>
                <a:avLst/>
                <a:gdLst>
                  <a:gd name="T0" fmla="*/ 21 w 28"/>
                  <a:gd name="T1" fmla="*/ 24 h 24"/>
                  <a:gd name="T2" fmla="*/ 28 w 28"/>
                  <a:gd name="T3" fmla="*/ 15 h 24"/>
                  <a:gd name="T4" fmla="*/ 25 w 28"/>
                  <a:gd name="T5" fmla="*/ 13 h 24"/>
                  <a:gd name="T6" fmla="*/ 17 w 28"/>
                  <a:gd name="T7" fmla="*/ 7 h 24"/>
                  <a:gd name="T8" fmla="*/ 6 w 28"/>
                  <a:gd name="T9" fmla="*/ 0 h 24"/>
                  <a:gd name="T10" fmla="*/ 0 w 28"/>
                  <a:gd name="T11" fmla="*/ 8 h 24"/>
                  <a:gd name="T12" fmla="*/ 11 w 28"/>
                  <a:gd name="T13" fmla="*/ 16 h 24"/>
                  <a:gd name="T14" fmla="*/ 18 w 28"/>
                  <a:gd name="T15" fmla="*/ 21 h 24"/>
                  <a:gd name="T16" fmla="*/ 21 w 28"/>
                  <a:gd name="T17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" h="24">
                    <a:moveTo>
                      <a:pt x="21" y="24"/>
                    </a:move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5"/>
                      <a:pt x="27" y="14"/>
                      <a:pt x="25" y="13"/>
                    </a:cubicBezTo>
                    <a:cubicBezTo>
                      <a:pt x="23" y="11"/>
                      <a:pt x="20" y="9"/>
                      <a:pt x="17" y="7"/>
                    </a:cubicBezTo>
                    <a:cubicBezTo>
                      <a:pt x="12" y="3"/>
                      <a:pt x="6" y="0"/>
                      <a:pt x="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5" y="12"/>
                      <a:pt x="11" y="16"/>
                    </a:cubicBezTo>
                    <a:cubicBezTo>
                      <a:pt x="14" y="18"/>
                      <a:pt x="16" y="20"/>
                      <a:pt x="18" y="21"/>
                    </a:cubicBezTo>
                    <a:cubicBezTo>
                      <a:pt x="20" y="23"/>
                      <a:pt x="21" y="24"/>
                      <a:pt x="21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4" name="任意多边形: 形状 33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4270375" y="2479675"/>
                <a:ext cx="79375" cy="76200"/>
              </a:xfrm>
              <a:custGeom>
                <a:avLst/>
                <a:gdLst>
                  <a:gd name="T0" fmla="*/ 20 w 27"/>
                  <a:gd name="T1" fmla="*/ 26 h 26"/>
                  <a:gd name="T2" fmla="*/ 27 w 27"/>
                  <a:gd name="T3" fmla="*/ 18 h 26"/>
                  <a:gd name="T4" fmla="*/ 17 w 27"/>
                  <a:gd name="T5" fmla="*/ 9 h 26"/>
                  <a:gd name="T6" fmla="*/ 9 w 27"/>
                  <a:gd name="T7" fmla="*/ 3 h 26"/>
                  <a:gd name="T8" fmla="*/ 6 w 27"/>
                  <a:gd name="T9" fmla="*/ 0 h 26"/>
                  <a:gd name="T10" fmla="*/ 0 w 27"/>
                  <a:gd name="T11" fmla="*/ 9 h 26"/>
                  <a:gd name="T12" fmla="*/ 3 w 27"/>
                  <a:gd name="T13" fmla="*/ 11 h 26"/>
                  <a:gd name="T14" fmla="*/ 10 w 27"/>
                  <a:gd name="T15" fmla="*/ 17 h 26"/>
                  <a:gd name="T16" fmla="*/ 20 w 27"/>
                  <a:gd name="T1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6">
                    <a:moveTo>
                      <a:pt x="20" y="26"/>
                    </a:moveTo>
                    <a:cubicBezTo>
                      <a:pt x="27" y="18"/>
                      <a:pt x="27" y="18"/>
                      <a:pt x="27" y="18"/>
                    </a:cubicBezTo>
                    <a:cubicBezTo>
                      <a:pt x="27" y="18"/>
                      <a:pt x="22" y="13"/>
                      <a:pt x="17" y="9"/>
                    </a:cubicBezTo>
                    <a:cubicBezTo>
                      <a:pt x="14" y="7"/>
                      <a:pt x="11" y="4"/>
                      <a:pt x="9" y="3"/>
                    </a:cubicBezTo>
                    <a:cubicBezTo>
                      <a:pt x="8" y="1"/>
                      <a:pt x="6" y="0"/>
                      <a:pt x="6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3" y="11"/>
                    </a:cubicBezTo>
                    <a:cubicBezTo>
                      <a:pt x="5" y="13"/>
                      <a:pt x="7" y="15"/>
                      <a:pt x="10" y="17"/>
                    </a:cubicBezTo>
                    <a:cubicBezTo>
                      <a:pt x="15" y="21"/>
                      <a:pt x="20" y="26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5" name="任意多边形: 形状 34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4356100" y="2555875"/>
                <a:ext cx="79375" cy="76200"/>
              </a:xfrm>
              <a:custGeom>
                <a:avLst/>
                <a:gdLst>
                  <a:gd name="T0" fmla="*/ 19 w 27"/>
                  <a:gd name="T1" fmla="*/ 26 h 26"/>
                  <a:gd name="T2" fmla="*/ 27 w 27"/>
                  <a:gd name="T3" fmla="*/ 19 h 26"/>
                  <a:gd name="T4" fmla="*/ 24 w 27"/>
                  <a:gd name="T5" fmla="*/ 16 h 26"/>
                  <a:gd name="T6" fmla="*/ 17 w 27"/>
                  <a:gd name="T7" fmla="*/ 9 h 26"/>
                  <a:gd name="T8" fmla="*/ 8 w 27"/>
                  <a:gd name="T9" fmla="*/ 0 h 26"/>
                  <a:gd name="T10" fmla="*/ 0 w 27"/>
                  <a:gd name="T11" fmla="*/ 8 h 26"/>
                  <a:gd name="T12" fmla="*/ 10 w 27"/>
                  <a:gd name="T13" fmla="*/ 17 h 26"/>
                  <a:gd name="T14" fmla="*/ 16 w 27"/>
                  <a:gd name="T15" fmla="*/ 23 h 26"/>
                  <a:gd name="T16" fmla="*/ 19 w 27"/>
                  <a:gd name="T17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" h="26">
                    <a:moveTo>
                      <a:pt x="19" y="26"/>
                    </a:moveTo>
                    <a:cubicBezTo>
                      <a:pt x="27" y="19"/>
                      <a:pt x="27" y="19"/>
                      <a:pt x="27" y="19"/>
                    </a:cubicBezTo>
                    <a:cubicBezTo>
                      <a:pt x="27" y="19"/>
                      <a:pt x="26" y="18"/>
                      <a:pt x="24" y="16"/>
                    </a:cubicBezTo>
                    <a:cubicBezTo>
                      <a:pt x="22" y="14"/>
                      <a:pt x="20" y="12"/>
                      <a:pt x="17" y="9"/>
                    </a:cubicBezTo>
                    <a:cubicBezTo>
                      <a:pt x="12" y="5"/>
                      <a:pt x="8" y="0"/>
                      <a:pt x="8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5" y="13"/>
                      <a:pt x="10" y="17"/>
                    </a:cubicBezTo>
                    <a:cubicBezTo>
                      <a:pt x="12" y="19"/>
                      <a:pt x="15" y="22"/>
                      <a:pt x="16" y="23"/>
                    </a:cubicBezTo>
                    <a:cubicBezTo>
                      <a:pt x="18" y="25"/>
                      <a:pt x="19" y="26"/>
                      <a:pt x="19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6" name="任意多边形: 形状 35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4438650" y="2638425"/>
                <a:ext cx="76200" cy="79375"/>
              </a:xfrm>
              <a:custGeom>
                <a:avLst/>
                <a:gdLst>
                  <a:gd name="T0" fmla="*/ 18 w 26"/>
                  <a:gd name="T1" fmla="*/ 27 h 27"/>
                  <a:gd name="T2" fmla="*/ 26 w 26"/>
                  <a:gd name="T3" fmla="*/ 20 h 27"/>
                  <a:gd name="T4" fmla="*/ 17 w 26"/>
                  <a:gd name="T5" fmla="*/ 10 h 27"/>
                  <a:gd name="T6" fmla="*/ 8 w 26"/>
                  <a:gd name="T7" fmla="*/ 0 h 27"/>
                  <a:gd name="T8" fmla="*/ 0 w 26"/>
                  <a:gd name="T9" fmla="*/ 8 h 27"/>
                  <a:gd name="T10" fmla="*/ 9 w 26"/>
                  <a:gd name="T11" fmla="*/ 17 h 27"/>
                  <a:gd name="T12" fmla="*/ 18 w 26"/>
                  <a:gd name="T1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7">
                    <a:moveTo>
                      <a:pt x="18" y="27"/>
                    </a:moveTo>
                    <a:cubicBezTo>
                      <a:pt x="26" y="20"/>
                      <a:pt x="26" y="20"/>
                      <a:pt x="26" y="20"/>
                    </a:cubicBezTo>
                    <a:cubicBezTo>
                      <a:pt x="26" y="20"/>
                      <a:pt x="22" y="15"/>
                      <a:pt x="17" y="10"/>
                    </a:cubicBezTo>
                    <a:cubicBezTo>
                      <a:pt x="13" y="5"/>
                      <a:pt x="8" y="0"/>
                      <a:pt x="8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5" y="12"/>
                      <a:pt x="9" y="17"/>
                    </a:cubicBezTo>
                    <a:cubicBezTo>
                      <a:pt x="14" y="22"/>
                      <a:pt x="18" y="27"/>
                      <a:pt x="18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7" name="任意多边形: 形状 36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4514850" y="2725738"/>
                <a:ext cx="73025" cy="82550"/>
              </a:xfrm>
              <a:custGeom>
                <a:avLst/>
                <a:gdLst>
                  <a:gd name="T0" fmla="*/ 32 w 46"/>
                  <a:gd name="T1" fmla="*/ 52 h 52"/>
                  <a:gd name="T2" fmla="*/ 46 w 46"/>
                  <a:gd name="T3" fmla="*/ 39 h 52"/>
                  <a:gd name="T4" fmla="*/ 17 w 46"/>
                  <a:gd name="T5" fmla="*/ 0 h 52"/>
                  <a:gd name="T6" fmla="*/ 0 w 46"/>
                  <a:gd name="T7" fmla="*/ 13 h 52"/>
                  <a:gd name="T8" fmla="*/ 32 w 4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52">
                    <a:moveTo>
                      <a:pt x="32" y="52"/>
                    </a:moveTo>
                    <a:lnTo>
                      <a:pt x="46" y="39"/>
                    </a:lnTo>
                    <a:lnTo>
                      <a:pt x="17" y="0"/>
                    </a:lnTo>
                    <a:lnTo>
                      <a:pt x="0" y="13"/>
                    </a:lnTo>
                    <a:lnTo>
                      <a:pt x="32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8" name="任意多边形: 形状 37"/>
              <p:cNvSpPr/>
              <p:nvPr>
                <p:custDataLst>
                  <p:tags r:id="rId24"/>
                </p:custDataLst>
              </p:nvPr>
            </p:nvSpPr>
            <p:spPr bwMode="auto">
              <a:xfrm>
                <a:off x="4584700" y="2819400"/>
                <a:ext cx="71438" cy="82550"/>
              </a:xfrm>
              <a:custGeom>
                <a:avLst/>
                <a:gdLst>
                  <a:gd name="T0" fmla="*/ 15 w 24"/>
                  <a:gd name="T1" fmla="*/ 28 h 28"/>
                  <a:gd name="T2" fmla="*/ 24 w 24"/>
                  <a:gd name="T3" fmla="*/ 22 h 28"/>
                  <a:gd name="T4" fmla="*/ 22 w 24"/>
                  <a:gd name="T5" fmla="*/ 18 h 28"/>
                  <a:gd name="T6" fmla="*/ 17 w 24"/>
                  <a:gd name="T7" fmla="*/ 11 h 28"/>
                  <a:gd name="T8" fmla="*/ 9 w 24"/>
                  <a:gd name="T9" fmla="*/ 0 h 28"/>
                  <a:gd name="T10" fmla="*/ 0 w 24"/>
                  <a:gd name="T11" fmla="*/ 6 h 28"/>
                  <a:gd name="T12" fmla="*/ 8 w 24"/>
                  <a:gd name="T13" fmla="*/ 17 h 28"/>
                  <a:gd name="T14" fmla="*/ 13 w 24"/>
                  <a:gd name="T15" fmla="*/ 24 h 28"/>
                  <a:gd name="T16" fmla="*/ 15 w 24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8">
                    <a:moveTo>
                      <a:pt x="15" y="28"/>
                    </a:moveTo>
                    <a:cubicBezTo>
                      <a:pt x="24" y="22"/>
                      <a:pt x="24" y="22"/>
                      <a:pt x="24" y="22"/>
                    </a:cubicBezTo>
                    <a:cubicBezTo>
                      <a:pt x="24" y="22"/>
                      <a:pt x="23" y="21"/>
                      <a:pt x="22" y="18"/>
                    </a:cubicBezTo>
                    <a:cubicBezTo>
                      <a:pt x="20" y="16"/>
                      <a:pt x="19" y="13"/>
                      <a:pt x="17" y="11"/>
                    </a:cubicBezTo>
                    <a:cubicBezTo>
                      <a:pt x="13" y="5"/>
                      <a:pt x="9" y="0"/>
                      <a:pt x="9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4" y="11"/>
                      <a:pt x="8" y="17"/>
                    </a:cubicBezTo>
                    <a:cubicBezTo>
                      <a:pt x="10" y="19"/>
                      <a:pt x="11" y="22"/>
                      <a:pt x="13" y="24"/>
                    </a:cubicBezTo>
                    <a:cubicBezTo>
                      <a:pt x="14" y="26"/>
                      <a:pt x="15" y="28"/>
                      <a:pt x="15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39" name="任意多边形: 形状 38"/>
              <p:cNvSpPr/>
              <p:nvPr>
                <p:custDataLst>
                  <p:tags r:id="rId25"/>
                </p:custDataLst>
              </p:nvPr>
            </p:nvSpPr>
            <p:spPr bwMode="auto">
              <a:xfrm>
                <a:off x="4649788" y="2917825"/>
                <a:ext cx="68263" cy="80963"/>
              </a:xfrm>
              <a:custGeom>
                <a:avLst/>
                <a:gdLst>
                  <a:gd name="T0" fmla="*/ 13 w 23"/>
                  <a:gd name="T1" fmla="*/ 28 h 28"/>
                  <a:gd name="T2" fmla="*/ 23 w 23"/>
                  <a:gd name="T3" fmla="*/ 23 h 28"/>
                  <a:gd name="T4" fmla="*/ 16 w 23"/>
                  <a:gd name="T5" fmla="*/ 11 h 28"/>
                  <a:gd name="T6" fmla="*/ 11 w 23"/>
                  <a:gd name="T7" fmla="*/ 3 h 28"/>
                  <a:gd name="T8" fmla="*/ 9 w 23"/>
                  <a:gd name="T9" fmla="*/ 0 h 28"/>
                  <a:gd name="T10" fmla="*/ 0 w 23"/>
                  <a:gd name="T11" fmla="*/ 6 h 28"/>
                  <a:gd name="T12" fmla="*/ 2 w 23"/>
                  <a:gd name="T13" fmla="*/ 9 h 28"/>
                  <a:gd name="T14" fmla="*/ 7 w 23"/>
                  <a:gd name="T15" fmla="*/ 17 h 28"/>
                  <a:gd name="T16" fmla="*/ 13 w 23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" h="28">
                    <a:moveTo>
                      <a:pt x="13" y="28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23"/>
                      <a:pt x="19" y="17"/>
                      <a:pt x="16" y="11"/>
                    </a:cubicBezTo>
                    <a:cubicBezTo>
                      <a:pt x="14" y="9"/>
                      <a:pt x="13" y="6"/>
                      <a:pt x="11" y="3"/>
                    </a:cubicBezTo>
                    <a:cubicBezTo>
                      <a:pt x="10" y="1"/>
                      <a:pt x="9" y="0"/>
                      <a:pt x="9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1" y="7"/>
                      <a:pt x="2" y="9"/>
                    </a:cubicBezTo>
                    <a:cubicBezTo>
                      <a:pt x="3" y="11"/>
                      <a:pt x="5" y="14"/>
                      <a:pt x="7" y="17"/>
                    </a:cubicBezTo>
                    <a:cubicBezTo>
                      <a:pt x="10" y="23"/>
                      <a:pt x="13" y="28"/>
                      <a:pt x="13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40" name="任意多边形: 形状 39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4638675" y="2973388"/>
                <a:ext cx="152400" cy="176213"/>
              </a:xfrm>
              <a:custGeom>
                <a:avLst/>
                <a:gdLst>
                  <a:gd name="T0" fmla="*/ 96 w 96"/>
                  <a:gd name="T1" fmla="*/ 0 h 111"/>
                  <a:gd name="T2" fmla="*/ 94 w 96"/>
                  <a:gd name="T3" fmla="*/ 111 h 111"/>
                  <a:gd name="T4" fmla="*/ 0 w 96"/>
                  <a:gd name="T5" fmla="*/ 55 h 111"/>
                  <a:gd name="T6" fmla="*/ 96 w 96"/>
                  <a:gd name="T7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6" h="111">
                    <a:moveTo>
                      <a:pt x="96" y="0"/>
                    </a:moveTo>
                    <a:lnTo>
                      <a:pt x="94" y="111"/>
                    </a:lnTo>
                    <a:lnTo>
                      <a:pt x="0" y="55"/>
                    </a:lnTo>
                    <a:lnTo>
                      <a:pt x="9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id-ID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grpSp>
        <p:nvGrpSpPr>
          <p:cNvPr id="41" name="组合 40"/>
          <p:cNvGrpSpPr/>
          <p:nvPr>
            <p:custDataLst>
              <p:tags r:id="rId27"/>
            </p:custDataLst>
          </p:nvPr>
        </p:nvGrpSpPr>
        <p:grpSpPr>
          <a:xfrm>
            <a:off x="6584940" y="4265963"/>
            <a:ext cx="675073" cy="673876"/>
            <a:chOff x="3889375" y="4481513"/>
            <a:chExt cx="895350" cy="893762"/>
          </a:xfrm>
          <a:solidFill>
            <a:schemeClr val="accent4">
              <a:lumMod val="75000"/>
            </a:schemeClr>
          </a:solidFill>
        </p:grpSpPr>
        <p:sp>
          <p:nvSpPr>
            <p:cNvPr id="42" name="任意多边形: 形状 41"/>
            <p:cNvSpPr/>
            <p:nvPr>
              <p:custDataLst>
                <p:tags r:id="rId28"/>
              </p:custDataLst>
            </p:nvPr>
          </p:nvSpPr>
          <p:spPr bwMode="auto">
            <a:xfrm>
              <a:off x="4724400" y="4481513"/>
              <a:ext cx="60325" cy="82550"/>
            </a:xfrm>
            <a:custGeom>
              <a:avLst/>
              <a:gdLst>
                <a:gd name="T0" fmla="*/ 0 w 21"/>
                <a:gd name="T1" fmla="*/ 24 h 28"/>
                <a:gd name="T2" fmla="*/ 10 w 21"/>
                <a:gd name="T3" fmla="*/ 28 h 28"/>
                <a:gd name="T4" fmla="*/ 12 w 21"/>
                <a:gd name="T5" fmla="*/ 25 h 28"/>
                <a:gd name="T6" fmla="*/ 16 w 21"/>
                <a:gd name="T7" fmla="*/ 16 h 28"/>
                <a:gd name="T8" fmla="*/ 21 w 21"/>
                <a:gd name="T9" fmla="*/ 4 h 28"/>
                <a:gd name="T10" fmla="*/ 11 w 21"/>
                <a:gd name="T11" fmla="*/ 0 h 28"/>
                <a:gd name="T12" fmla="*/ 6 w 21"/>
                <a:gd name="T13" fmla="*/ 12 h 28"/>
                <a:gd name="T14" fmla="*/ 2 w 21"/>
                <a:gd name="T15" fmla="*/ 20 h 28"/>
                <a:gd name="T16" fmla="*/ 0 w 21"/>
                <a:gd name="T17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">
                  <a:moveTo>
                    <a:pt x="0" y="24"/>
                  </a:moveTo>
                  <a:cubicBezTo>
                    <a:pt x="10" y="28"/>
                    <a:pt x="10" y="28"/>
                    <a:pt x="10" y="28"/>
                  </a:cubicBezTo>
                  <a:cubicBezTo>
                    <a:pt x="10" y="28"/>
                    <a:pt x="11" y="27"/>
                    <a:pt x="12" y="25"/>
                  </a:cubicBezTo>
                  <a:cubicBezTo>
                    <a:pt x="13" y="22"/>
                    <a:pt x="14" y="19"/>
                    <a:pt x="16" y="16"/>
                  </a:cubicBezTo>
                  <a:cubicBezTo>
                    <a:pt x="18" y="10"/>
                    <a:pt x="21" y="4"/>
                    <a:pt x="21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9" y="6"/>
                    <a:pt x="6" y="12"/>
                  </a:cubicBezTo>
                  <a:cubicBezTo>
                    <a:pt x="5" y="15"/>
                    <a:pt x="3" y="18"/>
                    <a:pt x="2" y="20"/>
                  </a:cubicBezTo>
                  <a:cubicBezTo>
                    <a:pt x="1" y="22"/>
                    <a:pt x="0" y="24"/>
                    <a:pt x="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3" name="任意多边形: 形状 42"/>
            <p:cNvSpPr/>
            <p:nvPr>
              <p:custDataLst>
                <p:tags r:id="rId29"/>
              </p:custDataLst>
            </p:nvPr>
          </p:nvSpPr>
          <p:spPr bwMode="auto">
            <a:xfrm>
              <a:off x="4670425" y="4583113"/>
              <a:ext cx="65088" cy="85725"/>
            </a:xfrm>
            <a:custGeom>
              <a:avLst/>
              <a:gdLst>
                <a:gd name="T0" fmla="*/ 0 w 22"/>
                <a:gd name="T1" fmla="*/ 23 h 29"/>
                <a:gd name="T2" fmla="*/ 9 w 22"/>
                <a:gd name="T3" fmla="*/ 29 h 29"/>
                <a:gd name="T4" fmla="*/ 15 w 22"/>
                <a:gd name="T5" fmla="*/ 17 h 29"/>
                <a:gd name="T6" fmla="*/ 20 w 22"/>
                <a:gd name="T7" fmla="*/ 9 h 29"/>
                <a:gd name="T8" fmla="*/ 22 w 22"/>
                <a:gd name="T9" fmla="*/ 5 h 29"/>
                <a:gd name="T10" fmla="*/ 12 w 22"/>
                <a:gd name="T11" fmla="*/ 0 h 29"/>
                <a:gd name="T12" fmla="*/ 10 w 22"/>
                <a:gd name="T13" fmla="*/ 4 h 29"/>
                <a:gd name="T14" fmla="*/ 6 w 22"/>
                <a:gd name="T15" fmla="*/ 12 h 29"/>
                <a:gd name="T16" fmla="*/ 0 w 22"/>
                <a:gd name="T17" fmla="*/ 2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9">
                  <a:moveTo>
                    <a:pt x="0" y="23"/>
                  </a:moveTo>
                  <a:cubicBezTo>
                    <a:pt x="9" y="29"/>
                    <a:pt x="9" y="29"/>
                    <a:pt x="9" y="29"/>
                  </a:cubicBezTo>
                  <a:cubicBezTo>
                    <a:pt x="9" y="29"/>
                    <a:pt x="12" y="23"/>
                    <a:pt x="15" y="17"/>
                  </a:cubicBezTo>
                  <a:cubicBezTo>
                    <a:pt x="17" y="14"/>
                    <a:pt x="19" y="11"/>
                    <a:pt x="20" y="9"/>
                  </a:cubicBezTo>
                  <a:cubicBezTo>
                    <a:pt x="21" y="7"/>
                    <a:pt x="22" y="5"/>
                    <a:pt x="22" y="5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2"/>
                    <a:pt x="10" y="4"/>
                  </a:cubicBezTo>
                  <a:cubicBezTo>
                    <a:pt x="9" y="6"/>
                    <a:pt x="8" y="9"/>
                    <a:pt x="6" y="12"/>
                  </a:cubicBezTo>
                  <a:cubicBezTo>
                    <a:pt x="3" y="17"/>
                    <a:pt x="0" y="23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4" name="任意多边形: 形状 43"/>
            <p:cNvSpPr/>
            <p:nvPr>
              <p:custDataLst>
                <p:tags r:id="rId30"/>
              </p:custDataLst>
            </p:nvPr>
          </p:nvSpPr>
          <p:spPr bwMode="auto">
            <a:xfrm>
              <a:off x="4608513" y="4683125"/>
              <a:ext cx="68263" cy="82550"/>
            </a:xfrm>
            <a:custGeom>
              <a:avLst/>
              <a:gdLst>
                <a:gd name="T0" fmla="*/ 0 w 23"/>
                <a:gd name="T1" fmla="*/ 22 h 28"/>
                <a:gd name="T2" fmla="*/ 8 w 23"/>
                <a:gd name="T3" fmla="*/ 28 h 28"/>
                <a:gd name="T4" fmla="*/ 11 w 23"/>
                <a:gd name="T5" fmla="*/ 25 h 28"/>
                <a:gd name="T6" fmla="*/ 16 w 23"/>
                <a:gd name="T7" fmla="*/ 17 h 28"/>
                <a:gd name="T8" fmla="*/ 23 w 23"/>
                <a:gd name="T9" fmla="*/ 6 h 28"/>
                <a:gd name="T10" fmla="*/ 14 w 23"/>
                <a:gd name="T11" fmla="*/ 0 h 28"/>
                <a:gd name="T12" fmla="*/ 7 w 23"/>
                <a:gd name="T13" fmla="*/ 11 h 28"/>
                <a:gd name="T14" fmla="*/ 2 w 23"/>
                <a:gd name="T15" fmla="*/ 19 h 28"/>
                <a:gd name="T16" fmla="*/ 0 w 23"/>
                <a:gd name="T17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0" y="22"/>
                  </a:move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9" y="27"/>
                    <a:pt x="11" y="25"/>
                  </a:cubicBezTo>
                  <a:cubicBezTo>
                    <a:pt x="12" y="23"/>
                    <a:pt x="14" y="20"/>
                    <a:pt x="16" y="17"/>
                  </a:cubicBezTo>
                  <a:cubicBezTo>
                    <a:pt x="19" y="11"/>
                    <a:pt x="23" y="6"/>
                    <a:pt x="23" y="6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0" y="6"/>
                    <a:pt x="7" y="11"/>
                  </a:cubicBezTo>
                  <a:cubicBezTo>
                    <a:pt x="5" y="14"/>
                    <a:pt x="3" y="17"/>
                    <a:pt x="2" y="19"/>
                  </a:cubicBezTo>
                  <a:cubicBezTo>
                    <a:pt x="1" y="21"/>
                    <a:pt x="0" y="22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5" name="任意多边形: 形状 44"/>
            <p:cNvSpPr/>
            <p:nvPr>
              <p:custDataLst>
                <p:tags r:id="rId31"/>
              </p:custDataLst>
            </p:nvPr>
          </p:nvSpPr>
          <p:spPr bwMode="auto">
            <a:xfrm>
              <a:off x="4538663" y="4781550"/>
              <a:ext cx="73025" cy="79375"/>
            </a:xfrm>
            <a:custGeom>
              <a:avLst/>
              <a:gdLst>
                <a:gd name="T0" fmla="*/ 0 w 25"/>
                <a:gd name="T1" fmla="*/ 21 h 27"/>
                <a:gd name="T2" fmla="*/ 9 w 25"/>
                <a:gd name="T3" fmla="*/ 27 h 27"/>
                <a:gd name="T4" fmla="*/ 17 w 25"/>
                <a:gd name="T5" fmla="*/ 17 h 27"/>
                <a:gd name="T6" fmla="*/ 22 w 25"/>
                <a:gd name="T7" fmla="*/ 9 h 27"/>
                <a:gd name="T8" fmla="*/ 25 w 25"/>
                <a:gd name="T9" fmla="*/ 6 h 27"/>
                <a:gd name="T10" fmla="*/ 16 w 25"/>
                <a:gd name="T11" fmla="*/ 0 h 27"/>
                <a:gd name="T12" fmla="*/ 14 w 25"/>
                <a:gd name="T13" fmla="*/ 3 h 27"/>
                <a:gd name="T14" fmla="*/ 8 w 25"/>
                <a:gd name="T15" fmla="*/ 10 h 27"/>
                <a:gd name="T16" fmla="*/ 0 w 25"/>
                <a:gd name="T17" fmla="*/ 2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7">
                  <a:moveTo>
                    <a:pt x="0" y="21"/>
                  </a:moveTo>
                  <a:cubicBezTo>
                    <a:pt x="9" y="27"/>
                    <a:pt x="9" y="27"/>
                    <a:pt x="9" y="27"/>
                  </a:cubicBezTo>
                  <a:cubicBezTo>
                    <a:pt x="9" y="27"/>
                    <a:pt x="13" y="22"/>
                    <a:pt x="17" y="17"/>
                  </a:cubicBezTo>
                  <a:cubicBezTo>
                    <a:pt x="19" y="14"/>
                    <a:pt x="21" y="11"/>
                    <a:pt x="22" y="9"/>
                  </a:cubicBezTo>
                  <a:cubicBezTo>
                    <a:pt x="24" y="7"/>
                    <a:pt x="25" y="6"/>
                    <a:pt x="25" y="6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1"/>
                    <a:pt x="14" y="3"/>
                  </a:cubicBezTo>
                  <a:cubicBezTo>
                    <a:pt x="12" y="5"/>
                    <a:pt x="11" y="8"/>
                    <a:pt x="8" y="10"/>
                  </a:cubicBezTo>
                  <a:cubicBezTo>
                    <a:pt x="4" y="16"/>
                    <a:pt x="0" y="21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6" name="任意多边形: 形状 45"/>
            <p:cNvSpPr/>
            <p:nvPr>
              <p:custDataLst>
                <p:tags r:id="rId32"/>
              </p:custDataLst>
            </p:nvPr>
          </p:nvSpPr>
          <p:spPr bwMode="auto">
            <a:xfrm>
              <a:off x="4465638" y="4872038"/>
              <a:ext cx="76200" cy="79375"/>
            </a:xfrm>
            <a:custGeom>
              <a:avLst/>
              <a:gdLst>
                <a:gd name="T0" fmla="*/ 0 w 48"/>
                <a:gd name="T1" fmla="*/ 37 h 50"/>
                <a:gd name="T2" fmla="*/ 14 w 48"/>
                <a:gd name="T3" fmla="*/ 50 h 50"/>
                <a:gd name="T4" fmla="*/ 48 w 48"/>
                <a:gd name="T5" fmla="*/ 13 h 50"/>
                <a:gd name="T6" fmla="*/ 31 w 48"/>
                <a:gd name="T7" fmla="*/ 0 h 50"/>
                <a:gd name="T8" fmla="*/ 0 w 48"/>
                <a:gd name="T9" fmla="*/ 3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0">
                  <a:moveTo>
                    <a:pt x="0" y="37"/>
                  </a:moveTo>
                  <a:lnTo>
                    <a:pt x="14" y="50"/>
                  </a:lnTo>
                  <a:lnTo>
                    <a:pt x="48" y="13"/>
                  </a:lnTo>
                  <a:lnTo>
                    <a:pt x="31" y="0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7" name="任意多边形: 形状 46"/>
            <p:cNvSpPr/>
            <p:nvPr>
              <p:custDataLst>
                <p:tags r:id="rId33"/>
              </p:custDataLst>
            </p:nvPr>
          </p:nvSpPr>
          <p:spPr bwMode="auto">
            <a:xfrm>
              <a:off x="4386263" y="4957763"/>
              <a:ext cx="76200" cy="76200"/>
            </a:xfrm>
            <a:custGeom>
              <a:avLst/>
              <a:gdLst>
                <a:gd name="T0" fmla="*/ 0 w 26"/>
                <a:gd name="T1" fmla="*/ 19 h 26"/>
                <a:gd name="T2" fmla="*/ 7 w 26"/>
                <a:gd name="T3" fmla="*/ 26 h 26"/>
                <a:gd name="T4" fmla="*/ 17 w 26"/>
                <a:gd name="T5" fmla="*/ 17 h 26"/>
                <a:gd name="T6" fmla="*/ 26 w 26"/>
                <a:gd name="T7" fmla="*/ 7 h 26"/>
                <a:gd name="T8" fmla="*/ 18 w 26"/>
                <a:gd name="T9" fmla="*/ 0 h 26"/>
                <a:gd name="T10" fmla="*/ 9 w 26"/>
                <a:gd name="T11" fmla="*/ 10 h 26"/>
                <a:gd name="T12" fmla="*/ 0 w 26"/>
                <a:gd name="T1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0" y="19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12" y="22"/>
                    <a:pt x="17" y="17"/>
                  </a:cubicBezTo>
                  <a:cubicBezTo>
                    <a:pt x="21" y="12"/>
                    <a:pt x="26" y="7"/>
                    <a:pt x="26" y="7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4" y="5"/>
                    <a:pt x="9" y="10"/>
                  </a:cubicBezTo>
                  <a:cubicBezTo>
                    <a:pt x="5" y="14"/>
                    <a:pt x="0" y="19"/>
                    <a:pt x="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8" name="任意多边形: 形状 47"/>
            <p:cNvSpPr/>
            <p:nvPr>
              <p:custDataLst>
                <p:tags r:id="rId34"/>
              </p:custDataLst>
            </p:nvPr>
          </p:nvSpPr>
          <p:spPr bwMode="auto">
            <a:xfrm>
              <a:off x="4300538" y="5038725"/>
              <a:ext cx="79375" cy="74613"/>
            </a:xfrm>
            <a:custGeom>
              <a:avLst/>
              <a:gdLst>
                <a:gd name="T0" fmla="*/ 0 w 27"/>
                <a:gd name="T1" fmla="*/ 17 h 25"/>
                <a:gd name="T2" fmla="*/ 6 w 27"/>
                <a:gd name="T3" fmla="*/ 25 h 25"/>
                <a:gd name="T4" fmla="*/ 17 w 27"/>
                <a:gd name="T5" fmla="*/ 16 h 25"/>
                <a:gd name="T6" fmla="*/ 23 w 27"/>
                <a:gd name="T7" fmla="*/ 10 h 25"/>
                <a:gd name="T8" fmla="*/ 27 w 27"/>
                <a:gd name="T9" fmla="*/ 8 h 25"/>
                <a:gd name="T10" fmla="*/ 19 w 27"/>
                <a:gd name="T11" fmla="*/ 0 h 25"/>
                <a:gd name="T12" fmla="*/ 16 w 27"/>
                <a:gd name="T13" fmla="*/ 2 h 25"/>
                <a:gd name="T14" fmla="*/ 10 w 27"/>
                <a:gd name="T15" fmla="*/ 8 h 25"/>
                <a:gd name="T16" fmla="*/ 0 w 27"/>
                <a:gd name="T17" fmla="*/ 1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5">
                  <a:moveTo>
                    <a:pt x="0" y="17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11" y="21"/>
                    <a:pt x="17" y="16"/>
                  </a:cubicBezTo>
                  <a:cubicBezTo>
                    <a:pt x="19" y="14"/>
                    <a:pt x="22" y="12"/>
                    <a:pt x="23" y="10"/>
                  </a:cubicBezTo>
                  <a:cubicBezTo>
                    <a:pt x="25" y="9"/>
                    <a:pt x="27" y="8"/>
                    <a:pt x="27" y="8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8" y="1"/>
                    <a:pt x="16" y="2"/>
                  </a:cubicBezTo>
                  <a:cubicBezTo>
                    <a:pt x="14" y="4"/>
                    <a:pt x="12" y="6"/>
                    <a:pt x="10" y="8"/>
                  </a:cubicBezTo>
                  <a:cubicBezTo>
                    <a:pt x="5" y="13"/>
                    <a:pt x="0" y="17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9" name="任意多边形: 形状 48"/>
            <p:cNvSpPr/>
            <p:nvPr>
              <p:custDataLst>
                <p:tags r:id="rId35"/>
              </p:custDataLst>
            </p:nvPr>
          </p:nvSpPr>
          <p:spPr bwMode="auto">
            <a:xfrm>
              <a:off x="4208463" y="5113338"/>
              <a:ext cx="79375" cy="73025"/>
            </a:xfrm>
            <a:custGeom>
              <a:avLst/>
              <a:gdLst>
                <a:gd name="T0" fmla="*/ 0 w 27"/>
                <a:gd name="T1" fmla="*/ 16 h 25"/>
                <a:gd name="T2" fmla="*/ 6 w 27"/>
                <a:gd name="T3" fmla="*/ 25 h 25"/>
                <a:gd name="T4" fmla="*/ 9 w 27"/>
                <a:gd name="T5" fmla="*/ 22 h 25"/>
                <a:gd name="T6" fmla="*/ 17 w 27"/>
                <a:gd name="T7" fmla="*/ 17 h 25"/>
                <a:gd name="T8" fmla="*/ 27 w 27"/>
                <a:gd name="T9" fmla="*/ 8 h 25"/>
                <a:gd name="T10" fmla="*/ 21 w 27"/>
                <a:gd name="T11" fmla="*/ 0 h 25"/>
                <a:gd name="T12" fmla="*/ 10 w 27"/>
                <a:gd name="T13" fmla="*/ 8 h 25"/>
                <a:gd name="T14" fmla="*/ 3 w 27"/>
                <a:gd name="T15" fmla="*/ 14 h 25"/>
                <a:gd name="T16" fmla="*/ 0 w 27"/>
                <a:gd name="T17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5">
                  <a:moveTo>
                    <a:pt x="0" y="1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5"/>
                    <a:pt x="7" y="24"/>
                    <a:pt x="9" y="22"/>
                  </a:cubicBezTo>
                  <a:cubicBezTo>
                    <a:pt x="11" y="21"/>
                    <a:pt x="14" y="19"/>
                    <a:pt x="17" y="17"/>
                  </a:cubicBezTo>
                  <a:cubicBezTo>
                    <a:pt x="22" y="13"/>
                    <a:pt x="27" y="8"/>
                    <a:pt x="27" y="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15" y="4"/>
                    <a:pt x="10" y="8"/>
                  </a:cubicBezTo>
                  <a:cubicBezTo>
                    <a:pt x="8" y="10"/>
                    <a:pt x="5" y="12"/>
                    <a:pt x="3" y="14"/>
                  </a:cubicBezTo>
                  <a:cubicBezTo>
                    <a:pt x="1" y="15"/>
                    <a:pt x="0" y="16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0" name="任意多边形: 形状 49"/>
            <p:cNvSpPr/>
            <p:nvPr>
              <p:custDataLst>
                <p:tags r:id="rId36"/>
              </p:custDataLst>
            </p:nvPr>
          </p:nvSpPr>
          <p:spPr bwMode="auto">
            <a:xfrm>
              <a:off x="4111625" y="5180013"/>
              <a:ext cx="82550" cy="71438"/>
            </a:xfrm>
            <a:custGeom>
              <a:avLst/>
              <a:gdLst>
                <a:gd name="T0" fmla="*/ 0 w 28"/>
                <a:gd name="T1" fmla="*/ 15 h 24"/>
                <a:gd name="T2" fmla="*/ 6 w 28"/>
                <a:gd name="T3" fmla="*/ 24 h 24"/>
                <a:gd name="T4" fmla="*/ 17 w 28"/>
                <a:gd name="T5" fmla="*/ 17 h 24"/>
                <a:gd name="T6" fmla="*/ 28 w 28"/>
                <a:gd name="T7" fmla="*/ 9 h 24"/>
                <a:gd name="T8" fmla="*/ 22 w 28"/>
                <a:gd name="T9" fmla="*/ 0 h 24"/>
                <a:gd name="T10" fmla="*/ 11 w 28"/>
                <a:gd name="T11" fmla="*/ 8 h 24"/>
                <a:gd name="T12" fmla="*/ 0 w 28"/>
                <a:gd name="T13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4">
                  <a:moveTo>
                    <a:pt x="0" y="15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11" y="20"/>
                    <a:pt x="17" y="17"/>
                  </a:cubicBezTo>
                  <a:cubicBezTo>
                    <a:pt x="23" y="13"/>
                    <a:pt x="28" y="9"/>
                    <a:pt x="28" y="9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17" y="4"/>
                    <a:pt x="11" y="8"/>
                  </a:cubicBezTo>
                  <a:cubicBezTo>
                    <a:pt x="6" y="11"/>
                    <a:pt x="0" y="15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1" name="任意多边形: 形状 50"/>
            <p:cNvSpPr/>
            <p:nvPr>
              <p:custDataLst>
                <p:tags r:id="rId37"/>
              </p:custDataLst>
            </p:nvPr>
          </p:nvSpPr>
          <p:spPr bwMode="auto">
            <a:xfrm>
              <a:off x="4011613" y="5245100"/>
              <a:ext cx="85725" cy="65088"/>
            </a:xfrm>
            <a:custGeom>
              <a:avLst/>
              <a:gdLst>
                <a:gd name="T0" fmla="*/ 0 w 29"/>
                <a:gd name="T1" fmla="*/ 13 h 22"/>
                <a:gd name="T2" fmla="*/ 5 w 29"/>
                <a:gd name="T3" fmla="*/ 22 h 22"/>
                <a:gd name="T4" fmla="*/ 9 w 29"/>
                <a:gd name="T5" fmla="*/ 20 h 22"/>
                <a:gd name="T6" fmla="*/ 17 w 29"/>
                <a:gd name="T7" fmla="*/ 16 h 22"/>
                <a:gd name="T8" fmla="*/ 29 w 29"/>
                <a:gd name="T9" fmla="*/ 9 h 22"/>
                <a:gd name="T10" fmla="*/ 23 w 29"/>
                <a:gd name="T11" fmla="*/ 0 h 22"/>
                <a:gd name="T12" fmla="*/ 12 w 29"/>
                <a:gd name="T13" fmla="*/ 6 h 22"/>
                <a:gd name="T14" fmla="*/ 4 w 29"/>
                <a:gd name="T15" fmla="*/ 11 h 22"/>
                <a:gd name="T16" fmla="*/ 0 w 29"/>
                <a:gd name="T17" fmla="*/ 1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2">
                  <a:moveTo>
                    <a:pt x="0" y="13"/>
                  </a:move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7" y="21"/>
                    <a:pt x="9" y="20"/>
                  </a:cubicBezTo>
                  <a:cubicBezTo>
                    <a:pt x="11" y="19"/>
                    <a:pt x="14" y="17"/>
                    <a:pt x="17" y="16"/>
                  </a:cubicBezTo>
                  <a:cubicBezTo>
                    <a:pt x="23" y="12"/>
                    <a:pt x="29" y="9"/>
                    <a:pt x="29" y="9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17" y="3"/>
                    <a:pt x="12" y="6"/>
                  </a:cubicBezTo>
                  <a:cubicBezTo>
                    <a:pt x="9" y="8"/>
                    <a:pt x="6" y="9"/>
                    <a:pt x="4" y="11"/>
                  </a:cubicBezTo>
                  <a:cubicBezTo>
                    <a:pt x="2" y="12"/>
                    <a:pt x="0" y="1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2" name="任意多边形: 形状 51"/>
            <p:cNvSpPr/>
            <p:nvPr>
              <p:custDataLst>
                <p:tags r:id="rId38"/>
              </p:custDataLst>
            </p:nvPr>
          </p:nvSpPr>
          <p:spPr bwMode="auto">
            <a:xfrm>
              <a:off x="3889375" y="5216525"/>
              <a:ext cx="176213" cy="158750"/>
            </a:xfrm>
            <a:custGeom>
              <a:avLst/>
              <a:gdLst>
                <a:gd name="T0" fmla="*/ 111 w 111"/>
                <a:gd name="T1" fmla="*/ 100 h 100"/>
                <a:gd name="T2" fmla="*/ 0 w 111"/>
                <a:gd name="T3" fmla="*/ 90 h 100"/>
                <a:gd name="T4" fmla="*/ 63 w 111"/>
                <a:gd name="T5" fmla="*/ 0 h 100"/>
                <a:gd name="T6" fmla="*/ 111 w 111"/>
                <a:gd name="T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1" h="100">
                  <a:moveTo>
                    <a:pt x="111" y="100"/>
                  </a:moveTo>
                  <a:lnTo>
                    <a:pt x="0" y="90"/>
                  </a:lnTo>
                  <a:lnTo>
                    <a:pt x="63" y="0"/>
                  </a:lnTo>
                  <a:lnTo>
                    <a:pt x="111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53" name="组合 52"/>
          <p:cNvGrpSpPr/>
          <p:nvPr>
            <p:custDataLst>
              <p:tags r:id="rId39"/>
            </p:custDataLst>
          </p:nvPr>
        </p:nvGrpSpPr>
        <p:grpSpPr>
          <a:xfrm>
            <a:off x="4906832" y="4248009"/>
            <a:ext cx="653528" cy="676271"/>
            <a:chOff x="1663700" y="4457700"/>
            <a:chExt cx="866775" cy="896938"/>
          </a:xfrm>
          <a:solidFill>
            <a:schemeClr val="accent4"/>
          </a:solidFill>
        </p:grpSpPr>
        <p:sp>
          <p:nvSpPr>
            <p:cNvPr id="54" name="任意多边形: 形状 53"/>
            <p:cNvSpPr/>
            <p:nvPr>
              <p:custDataLst>
                <p:tags r:id="rId40"/>
              </p:custDataLst>
            </p:nvPr>
          </p:nvSpPr>
          <p:spPr bwMode="auto">
            <a:xfrm>
              <a:off x="2447925" y="5289550"/>
              <a:ext cx="82550" cy="65088"/>
            </a:xfrm>
            <a:custGeom>
              <a:avLst/>
              <a:gdLst>
                <a:gd name="T0" fmla="*/ 5 w 28"/>
                <a:gd name="T1" fmla="*/ 0 h 22"/>
                <a:gd name="T2" fmla="*/ 0 w 28"/>
                <a:gd name="T3" fmla="*/ 10 h 22"/>
                <a:gd name="T4" fmla="*/ 12 w 28"/>
                <a:gd name="T5" fmla="*/ 16 h 22"/>
                <a:gd name="T6" fmla="*/ 20 w 28"/>
                <a:gd name="T7" fmla="*/ 20 h 22"/>
                <a:gd name="T8" fmla="*/ 24 w 28"/>
                <a:gd name="T9" fmla="*/ 22 h 22"/>
                <a:gd name="T10" fmla="*/ 28 w 28"/>
                <a:gd name="T11" fmla="*/ 12 h 22"/>
                <a:gd name="T12" fmla="*/ 25 w 28"/>
                <a:gd name="T13" fmla="*/ 10 h 22"/>
                <a:gd name="T14" fmla="*/ 16 w 28"/>
                <a:gd name="T15" fmla="*/ 6 h 22"/>
                <a:gd name="T16" fmla="*/ 5 w 28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2">
                  <a:moveTo>
                    <a:pt x="5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6" y="13"/>
                    <a:pt x="12" y="16"/>
                  </a:cubicBezTo>
                  <a:cubicBezTo>
                    <a:pt x="15" y="18"/>
                    <a:pt x="18" y="19"/>
                    <a:pt x="20" y="20"/>
                  </a:cubicBezTo>
                  <a:cubicBezTo>
                    <a:pt x="22" y="21"/>
                    <a:pt x="24" y="22"/>
                    <a:pt x="24" y="2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7" y="11"/>
                    <a:pt x="25" y="10"/>
                  </a:cubicBezTo>
                  <a:cubicBezTo>
                    <a:pt x="22" y="9"/>
                    <a:pt x="19" y="8"/>
                    <a:pt x="16" y="6"/>
                  </a:cubicBezTo>
                  <a:cubicBezTo>
                    <a:pt x="11" y="3"/>
                    <a:pt x="5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5" name="任意多边形: 形状 54"/>
            <p:cNvSpPr/>
            <p:nvPr>
              <p:custDataLst>
                <p:tags r:id="rId41"/>
              </p:custDataLst>
            </p:nvPr>
          </p:nvSpPr>
          <p:spPr bwMode="auto">
            <a:xfrm>
              <a:off x="2344738" y="5233988"/>
              <a:ext cx="82550" cy="66675"/>
            </a:xfrm>
            <a:custGeom>
              <a:avLst/>
              <a:gdLst>
                <a:gd name="T0" fmla="*/ 6 w 28"/>
                <a:gd name="T1" fmla="*/ 0 h 23"/>
                <a:gd name="T2" fmla="*/ 0 w 28"/>
                <a:gd name="T3" fmla="*/ 9 h 23"/>
                <a:gd name="T4" fmla="*/ 4 w 28"/>
                <a:gd name="T5" fmla="*/ 11 h 23"/>
                <a:gd name="T6" fmla="*/ 12 w 28"/>
                <a:gd name="T7" fmla="*/ 16 h 23"/>
                <a:gd name="T8" fmla="*/ 23 w 28"/>
                <a:gd name="T9" fmla="*/ 23 h 23"/>
                <a:gd name="T10" fmla="*/ 28 w 28"/>
                <a:gd name="T11" fmla="*/ 13 h 23"/>
                <a:gd name="T12" fmla="*/ 17 w 28"/>
                <a:gd name="T13" fmla="*/ 7 h 23"/>
                <a:gd name="T14" fmla="*/ 9 w 28"/>
                <a:gd name="T15" fmla="*/ 2 h 23"/>
                <a:gd name="T16" fmla="*/ 6 w 28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23">
                  <a:moveTo>
                    <a:pt x="6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" y="10"/>
                    <a:pt x="4" y="11"/>
                  </a:cubicBezTo>
                  <a:cubicBezTo>
                    <a:pt x="6" y="13"/>
                    <a:pt x="9" y="14"/>
                    <a:pt x="12" y="16"/>
                  </a:cubicBezTo>
                  <a:cubicBezTo>
                    <a:pt x="17" y="19"/>
                    <a:pt x="23" y="23"/>
                    <a:pt x="23" y="2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3" y="10"/>
                    <a:pt x="17" y="7"/>
                  </a:cubicBezTo>
                  <a:cubicBezTo>
                    <a:pt x="14" y="5"/>
                    <a:pt x="11" y="4"/>
                    <a:pt x="9" y="2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6" name="任意多边形: 形状 55"/>
            <p:cNvSpPr/>
            <p:nvPr>
              <p:custDataLst>
                <p:tags r:id="rId42"/>
              </p:custDataLst>
            </p:nvPr>
          </p:nvSpPr>
          <p:spPr bwMode="auto">
            <a:xfrm>
              <a:off x="2247900" y="5172075"/>
              <a:ext cx="82550" cy="66675"/>
            </a:xfrm>
            <a:custGeom>
              <a:avLst/>
              <a:gdLst>
                <a:gd name="T0" fmla="*/ 6 w 28"/>
                <a:gd name="T1" fmla="*/ 0 h 23"/>
                <a:gd name="T2" fmla="*/ 0 w 28"/>
                <a:gd name="T3" fmla="*/ 8 h 23"/>
                <a:gd name="T4" fmla="*/ 11 w 28"/>
                <a:gd name="T5" fmla="*/ 16 h 23"/>
                <a:gd name="T6" fmla="*/ 22 w 28"/>
                <a:gd name="T7" fmla="*/ 23 h 23"/>
                <a:gd name="T8" fmla="*/ 28 w 28"/>
                <a:gd name="T9" fmla="*/ 14 h 23"/>
                <a:gd name="T10" fmla="*/ 17 w 28"/>
                <a:gd name="T11" fmla="*/ 7 h 23"/>
                <a:gd name="T12" fmla="*/ 6 w 28"/>
                <a:gd name="T1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3">
                  <a:moveTo>
                    <a:pt x="6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5" y="12"/>
                    <a:pt x="11" y="16"/>
                  </a:cubicBezTo>
                  <a:cubicBezTo>
                    <a:pt x="16" y="20"/>
                    <a:pt x="22" y="23"/>
                    <a:pt x="22" y="2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2" y="11"/>
                    <a:pt x="17" y="7"/>
                  </a:cubicBezTo>
                  <a:cubicBezTo>
                    <a:pt x="11" y="3"/>
                    <a:pt x="6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7" name="任意多边形: 形状 56"/>
            <p:cNvSpPr/>
            <p:nvPr>
              <p:custDataLst>
                <p:tags r:id="rId43"/>
              </p:custDataLst>
            </p:nvPr>
          </p:nvSpPr>
          <p:spPr bwMode="auto">
            <a:xfrm>
              <a:off x="2154238" y="5100638"/>
              <a:ext cx="79375" cy="74613"/>
            </a:xfrm>
            <a:custGeom>
              <a:avLst/>
              <a:gdLst>
                <a:gd name="T0" fmla="*/ 7 w 27"/>
                <a:gd name="T1" fmla="*/ 0 h 25"/>
                <a:gd name="T2" fmla="*/ 0 w 27"/>
                <a:gd name="T3" fmla="*/ 8 h 25"/>
                <a:gd name="T4" fmla="*/ 10 w 27"/>
                <a:gd name="T5" fmla="*/ 16 h 25"/>
                <a:gd name="T6" fmla="*/ 18 w 27"/>
                <a:gd name="T7" fmla="*/ 22 h 25"/>
                <a:gd name="T8" fmla="*/ 21 w 27"/>
                <a:gd name="T9" fmla="*/ 25 h 25"/>
                <a:gd name="T10" fmla="*/ 27 w 27"/>
                <a:gd name="T11" fmla="*/ 16 h 25"/>
                <a:gd name="T12" fmla="*/ 24 w 27"/>
                <a:gd name="T13" fmla="*/ 14 h 25"/>
                <a:gd name="T14" fmla="*/ 17 w 27"/>
                <a:gd name="T15" fmla="*/ 8 h 25"/>
                <a:gd name="T16" fmla="*/ 7 w 27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5">
                  <a:moveTo>
                    <a:pt x="7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5" y="12"/>
                    <a:pt x="10" y="16"/>
                  </a:cubicBezTo>
                  <a:cubicBezTo>
                    <a:pt x="13" y="19"/>
                    <a:pt x="16" y="21"/>
                    <a:pt x="18" y="22"/>
                  </a:cubicBezTo>
                  <a:cubicBezTo>
                    <a:pt x="20" y="24"/>
                    <a:pt x="21" y="25"/>
                    <a:pt x="21" y="25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6" y="15"/>
                    <a:pt x="24" y="14"/>
                  </a:cubicBezTo>
                  <a:cubicBezTo>
                    <a:pt x="22" y="12"/>
                    <a:pt x="20" y="10"/>
                    <a:pt x="17" y="8"/>
                  </a:cubicBezTo>
                  <a:cubicBezTo>
                    <a:pt x="12" y="4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8" name="任意多边形: 形状 57"/>
            <p:cNvSpPr/>
            <p:nvPr>
              <p:custDataLst>
                <p:tags r:id="rId44"/>
              </p:custDataLst>
            </p:nvPr>
          </p:nvSpPr>
          <p:spPr bwMode="auto">
            <a:xfrm>
              <a:off x="2066925" y="5024438"/>
              <a:ext cx="79375" cy="76200"/>
            </a:xfrm>
            <a:custGeom>
              <a:avLst/>
              <a:gdLst>
                <a:gd name="T0" fmla="*/ 7 w 27"/>
                <a:gd name="T1" fmla="*/ 0 h 26"/>
                <a:gd name="T2" fmla="*/ 0 w 27"/>
                <a:gd name="T3" fmla="*/ 8 h 26"/>
                <a:gd name="T4" fmla="*/ 3 w 27"/>
                <a:gd name="T5" fmla="*/ 11 h 26"/>
                <a:gd name="T6" fmla="*/ 10 w 27"/>
                <a:gd name="T7" fmla="*/ 17 h 26"/>
                <a:gd name="T8" fmla="*/ 20 w 27"/>
                <a:gd name="T9" fmla="*/ 26 h 26"/>
                <a:gd name="T10" fmla="*/ 27 w 27"/>
                <a:gd name="T11" fmla="*/ 18 h 26"/>
                <a:gd name="T12" fmla="*/ 17 w 27"/>
                <a:gd name="T13" fmla="*/ 9 h 26"/>
                <a:gd name="T14" fmla="*/ 10 w 27"/>
                <a:gd name="T15" fmla="*/ 3 h 26"/>
                <a:gd name="T16" fmla="*/ 7 w 27"/>
                <a:gd name="T1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6">
                  <a:moveTo>
                    <a:pt x="7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1" y="9"/>
                    <a:pt x="3" y="11"/>
                  </a:cubicBezTo>
                  <a:cubicBezTo>
                    <a:pt x="5" y="12"/>
                    <a:pt x="7" y="15"/>
                    <a:pt x="10" y="17"/>
                  </a:cubicBezTo>
                  <a:cubicBezTo>
                    <a:pt x="15" y="21"/>
                    <a:pt x="20" y="26"/>
                    <a:pt x="20" y="26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2" y="13"/>
                    <a:pt x="17" y="9"/>
                  </a:cubicBezTo>
                  <a:cubicBezTo>
                    <a:pt x="14" y="7"/>
                    <a:pt x="12" y="5"/>
                    <a:pt x="10" y="3"/>
                  </a:cubicBezTo>
                  <a:cubicBezTo>
                    <a:pt x="8" y="1"/>
                    <a:pt x="7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59" name="任意多边形: 形状 58"/>
            <p:cNvSpPr/>
            <p:nvPr>
              <p:custDataLst>
                <p:tags r:id="rId45"/>
              </p:custDataLst>
            </p:nvPr>
          </p:nvSpPr>
          <p:spPr bwMode="auto">
            <a:xfrm>
              <a:off x="1984375" y="4941888"/>
              <a:ext cx="76200" cy="79375"/>
            </a:xfrm>
            <a:custGeom>
              <a:avLst/>
              <a:gdLst>
                <a:gd name="T0" fmla="*/ 8 w 26"/>
                <a:gd name="T1" fmla="*/ 0 h 27"/>
                <a:gd name="T2" fmla="*/ 0 w 26"/>
                <a:gd name="T3" fmla="*/ 8 h 27"/>
                <a:gd name="T4" fmla="*/ 9 w 26"/>
                <a:gd name="T5" fmla="*/ 17 h 27"/>
                <a:gd name="T6" fmla="*/ 15 w 26"/>
                <a:gd name="T7" fmla="*/ 24 h 27"/>
                <a:gd name="T8" fmla="*/ 18 w 26"/>
                <a:gd name="T9" fmla="*/ 27 h 27"/>
                <a:gd name="T10" fmla="*/ 26 w 26"/>
                <a:gd name="T11" fmla="*/ 19 h 27"/>
                <a:gd name="T12" fmla="*/ 23 w 26"/>
                <a:gd name="T13" fmla="*/ 16 h 27"/>
                <a:gd name="T14" fmla="*/ 17 w 26"/>
                <a:gd name="T15" fmla="*/ 10 h 27"/>
                <a:gd name="T16" fmla="*/ 8 w 26"/>
                <a:gd name="T1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7">
                  <a:moveTo>
                    <a:pt x="8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4" y="12"/>
                    <a:pt x="9" y="17"/>
                  </a:cubicBezTo>
                  <a:cubicBezTo>
                    <a:pt x="11" y="20"/>
                    <a:pt x="14" y="22"/>
                    <a:pt x="15" y="24"/>
                  </a:cubicBezTo>
                  <a:cubicBezTo>
                    <a:pt x="17" y="26"/>
                    <a:pt x="18" y="27"/>
                    <a:pt x="18" y="27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19"/>
                    <a:pt x="25" y="18"/>
                    <a:pt x="23" y="16"/>
                  </a:cubicBezTo>
                  <a:cubicBezTo>
                    <a:pt x="21" y="15"/>
                    <a:pt x="19" y="12"/>
                    <a:pt x="17" y="10"/>
                  </a:cubicBezTo>
                  <a:cubicBezTo>
                    <a:pt x="12" y="5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60" name="任意多边形: 形状 59"/>
            <p:cNvSpPr/>
            <p:nvPr>
              <p:custDataLst>
                <p:tags r:id="rId46"/>
              </p:custDataLst>
            </p:nvPr>
          </p:nvSpPr>
          <p:spPr bwMode="auto">
            <a:xfrm>
              <a:off x="1908175" y="4857750"/>
              <a:ext cx="73025" cy="79375"/>
            </a:xfrm>
            <a:custGeom>
              <a:avLst/>
              <a:gdLst>
                <a:gd name="T0" fmla="*/ 8 w 25"/>
                <a:gd name="T1" fmla="*/ 0 h 27"/>
                <a:gd name="T2" fmla="*/ 0 w 25"/>
                <a:gd name="T3" fmla="*/ 6 h 27"/>
                <a:gd name="T4" fmla="*/ 8 w 25"/>
                <a:gd name="T5" fmla="*/ 17 h 27"/>
                <a:gd name="T6" fmla="*/ 17 w 25"/>
                <a:gd name="T7" fmla="*/ 27 h 27"/>
                <a:gd name="T8" fmla="*/ 25 w 25"/>
                <a:gd name="T9" fmla="*/ 20 h 27"/>
                <a:gd name="T10" fmla="*/ 16 w 25"/>
                <a:gd name="T11" fmla="*/ 10 h 27"/>
                <a:gd name="T12" fmla="*/ 8 w 25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7">
                  <a:moveTo>
                    <a:pt x="8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" y="12"/>
                    <a:pt x="8" y="17"/>
                  </a:cubicBezTo>
                  <a:cubicBezTo>
                    <a:pt x="13" y="22"/>
                    <a:pt x="17" y="27"/>
                    <a:pt x="17" y="27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25" y="20"/>
                    <a:pt x="21" y="15"/>
                    <a:pt x="16" y="10"/>
                  </a:cubicBezTo>
                  <a:cubicBezTo>
                    <a:pt x="12" y="5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61" name="任意多边形: 形状 60"/>
            <p:cNvSpPr/>
            <p:nvPr>
              <p:custDataLst>
                <p:tags r:id="rId47"/>
              </p:custDataLst>
            </p:nvPr>
          </p:nvSpPr>
          <p:spPr bwMode="auto">
            <a:xfrm>
              <a:off x="1836738" y="4762500"/>
              <a:ext cx="71438" cy="82550"/>
            </a:xfrm>
            <a:custGeom>
              <a:avLst/>
              <a:gdLst>
                <a:gd name="T0" fmla="*/ 8 w 24"/>
                <a:gd name="T1" fmla="*/ 0 h 28"/>
                <a:gd name="T2" fmla="*/ 0 w 24"/>
                <a:gd name="T3" fmla="*/ 6 h 28"/>
                <a:gd name="T4" fmla="*/ 7 w 24"/>
                <a:gd name="T5" fmla="*/ 17 h 28"/>
                <a:gd name="T6" fmla="*/ 13 w 24"/>
                <a:gd name="T7" fmla="*/ 25 h 28"/>
                <a:gd name="T8" fmla="*/ 16 w 24"/>
                <a:gd name="T9" fmla="*/ 28 h 28"/>
                <a:gd name="T10" fmla="*/ 24 w 24"/>
                <a:gd name="T11" fmla="*/ 22 h 28"/>
                <a:gd name="T12" fmla="*/ 21 w 24"/>
                <a:gd name="T13" fmla="*/ 18 h 28"/>
                <a:gd name="T14" fmla="*/ 16 w 24"/>
                <a:gd name="T15" fmla="*/ 11 h 28"/>
                <a:gd name="T16" fmla="*/ 8 w 24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28">
                  <a:moveTo>
                    <a:pt x="8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" y="12"/>
                    <a:pt x="7" y="17"/>
                  </a:cubicBezTo>
                  <a:cubicBezTo>
                    <a:pt x="9" y="20"/>
                    <a:pt x="11" y="23"/>
                    <a:pt x="13" y="25"/>
                  </a:cubicBezTo>
                  <a:cubicBezTo>
                    <a:pt x="14" y="27"/>
                    <a:pt x="16" y="28"/>
                    <a:pt x="16" y="28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3" y="20"/>
                    <a:pt x="21" y="18"/>
                  </a:cubicBezTo>
                  <a:cubicBezTo>
                    <a:pt x="20" y="16"/>
                    <a:pt x="18" y="14"/>
                    <a:pt x="16" y="11"/>
                  </a:cubicBezTo>
                  <a:cubicBezTo>
                    <a:pt x="12" y="6"/>
                    <a:pt x="8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62" name="任意多边形: 形状 61"/>
            <p:cNvSpPr/>
            <p:nvPr>
              <p:custDataLst>
                <p:tags r:id="rId48"/>
              </p:custDataLst>
            </p:nvPr>
          </p:nvSpPr>
          <p:spPr bwMode="auto">
            <a:xfrm>
              <a:off x="1771650" y="4665663"/>
              <a:ext cx="68263" cy="85725"/>
            </a:xfrm>
            <a:custGeom>
              <a:avLst/>
              <a:gdLst>
                <a:gd name="T0" fmla="*/ 9 w 23"/>
                <a:gd name="T1" fmla="*/ 0 h 29"/>
                <a:gd name="T2" fmla="*/ 0 w 23"/>
                <a:gd name="T3" fmla="*/ 6 h 29"/>
                <a:gd name="T4" fmla="*/ 2 w 23"/>
                <a:gd name="T5" fmla="*/ 10 h 29"/>
                <a:gd name="T6" fmla="*/ 7 w 23"/>
                <a:gd name="T7" fmla="*/ 17 h 29"/>
                <a:gd name="T8" fmla="*/ 14 w 23"/>
                <a:gd name="T9" fmla="*/ 29 h 29"/>
                <a:gd name="T10" fmla="*/ 23 w 23"/>
                <a:gd name="T11" fmla="*/ 23 h 29"/>
                <a:gd name="T12" fmla="*/ 16 w 23"/>
                <a:gd name="T13" fmla="*/ 12 h 29"/>
                <a:gd name="T14" fmla="*/ 11 w 23"/>
                <a:gd name="T15" fmla="*/ 4 h 29"/>
                <a:gd name="T16" fmla="*/ 9 w 23"/>
                <a:gd name="T1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9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1" y="7"/>
                    <a:pt x="2" y="10"/>
                  </a:cubicBezTo>
                  <a:cubicBezTo>
                    <a:pt x="3" y="12"/>
                    <a:pt x="5" y="15"/>
                    <a:pt x="7" y="17"/>
                  </a:cubicBezTo>
                  <a:cubicBezTo>
                    <a:pt x="11" y="23"/>
                    <a:pt x="14" y="29"/>
                    <a:pt x="14" y="29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0" y="17"/>
                    <a:pt x="16" y="12"/>
                  </a:cubicBezTo>
                  <a:cubicBezTo>
                    <a:pt x="14" y="9"/>
                    <a:pt x="12" y="6"/>
                    <a:pt x="11" y="4"/>
                  </a:cubicBezTo>
                  <a:cubicBezTo>
                    <a:pt x="10" y="2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63" name="任意多边形: 形状 62"/>
            <p:cNvSpPr/>
            <p:nvPr>
              <p:custDataLst>
                <p:tags r:id="rId49"/>
              </p:custDataLst>
            </p:nvPr>
          </p:nvSpPr>
          <p:spPr bwMode="auto">
            <a:xfrm>
              <a:off x="1716088" y="4565650"/>
              <a:ext cx="65088" cy="85725"/>
            </a:xfrm>
            <a:custGeom>
              <a:avLst/>
              <a:gdLst>
                <a:gd name="T0" fmla="*/ 9 w 22"/>
                <a:gd name="T1" fmla="*/ 0 h 29"/>
                <a:gd name="T2" fmla="*/ 0 w 22"/>
                <a:gd name="T3" fmla="*/ 5 h 29"/>
                <a:gd name="T4" fmla="*/ 6 w 22"/>
                <a:gd name="T5" fmla="*/ 17 h 29"/>
                <a:gd name="T6" fmla="*/ 12 w 22"/>
                <a:gd name="T7" fmla="*/ 29 h 29"/>
                <a:gd name="T8" fmla="*/ 22 w 22"/>
                <a:gd name="T9" fmla="*/ 23 h 29"/>
                <a:gd name="T10" fmla="*/ 15 w 22"/>
                <a:gd name="T11" fmla="*/ 12 h 29"/>
                <a:gd name="T12" fmla="*/ 9 w 22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9">
                  <a:moveTo>
                    <a:pt x="9" y="0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3" y="11"/>
                    <a:pt x="6" y="17"/>
                  </a:cubicBezTo>
                  <a:cubicBezTo>
                    <a:pt x="9" y="23"/>
                    <a:pt x="12" y="29"/>
                    <a:pt x="12" y="29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18" y="18"/>
                    <a:pt x="15" y="12"/>
                  </a:cubicBezTo>
                  <a:cubicBezTo>
                    <a:pt x="12" y="6"/>
                    <a:pt x="9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64" name="任意多边形: 形状 63"/>
            <p:cNvSpPr/>
            <p:nvPr>
              <p:custDataLst>
                <p:tags r:id="rId50"/>
              </p:custDataLst>
            </p:nvPr>
          </p:nvSpPr>
          <p:spPr bwMode="auto">
            <a:xfrm>
              <a:off x="1663700" y="4457700"/>
              <a:ext cx="161925" cy="176213"/>
            </a:xfrm>
            <a:custGeom>
              <a:avLst/>
              <a:gdLst>
                <a:gd name="T0" fmla="*/ 0 w 102"/>
                <a:gd name="T1" fmla="*/ 111 h 111"/>
                <a:gd name="T2" fmla="*/ 11 w 102"/>
                <a:gd name="T3" fmla="*/ 0 h 111"/>
                <a:gd name="T4" fmla="*/ 102 w 102"/>
                <a:gd name="T5" fmla="*/ 67 h 111"/>
                <a:gd name="T6" fmla="*/ 0 w 102"/>
                <a:gd name="T7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2" h="111">
                  <a:moveTo>
                    <a:pt x="0" y="111"/>
                  </a:moveTo>
                  <a:lnTo>
                    <a:pt x="11" y="0"/>
                  </a:lnTo>
                  <a:lnTo>
                    <a:pt x="102" y="67"/>
                  </a:lnTo>
                  <a:lnTo>
                    <a:pt x="0" y="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65" name="任意多边形: 形状 64"/>
          <p:cNvSpPr/>
          <p:nvPr>
            <p:custDataLst>
              <p:tags r:id="rId51"/>
            </p:custDataLst>
          </p:nvPr>
        </p:nvSpPr>
        <p:spPr>
          <a:xfrm>
            <a:off x="5861216" y="2253110"/>
            <a:ext cx="476385" cy="476382"/>
          </a:xfrm>
          <a:custGeom>
            <a:avLst/>
            <a:gdLst>
              <a:gd name="connsiteX0" fmla="*/ 199497 w 331788"/>
              <a:gd name="connsiteY0" fmla="*/ 265112 h 331787"/>
              <a:gd name="connsiteX1" fmla="*/ 209798 w 331788"/>
              <a:gd name="connsiteY1" fmla="*/ 279217 h 331787"/>
              <a:gd name="connsiteX2" fmla="*/ 238126 w 331788"/>
              <a:gd name="connsiteY2" fmla="*/ 315118 h 331787"/>
              <a:gd name="connsiteX3" fmla="*/ 166018 w 331788"/>
              <a:gd name="connsiteY3" fmla="*/ 331787 h 331787"/>
              <a:gd name="connsiteX4" fmla="*/ 122238 w 331788"/>
              <a:gd name="connsiteY4" fmla="*/ 325376 h 331787"/>
              <a:gd name="connsiteX5" fmla="*/ 199497 w 331788"/>
              <a:gd name="connsiteY5" fmla="*/ 265112 h 331787"/>
              <a:gd name="connsiteX6" fmla="*/ 190500 w 331788"/>
              <a:gd name="connsiteY6" fmla="*/ 228600 h 331787"/>
              <a:gd name="connsiteX7" fmla="*/ 201490 w 331788"/>
              <a:gd name="connsiteY7" fmla="*/ 228600 h 331787"/>
              <a:gd name="connsiteX8" fmla="*/ 206375 w 331788"/>
              <a:gd name="connsiteY8" fmla="*/ 236394 h 331787"/>
              <a:gd name="connsiteX9" fmla="*/ 200269 w 331788"/>
              <a:gd name="connsiteY9" fmla="*/ 242888 h 331787"/>
              <a:gd name="connsiteX10" fmla="*/ 190500 w 331788"/>
              <a:gd name="connsiteY10" fmla="*/ 228600 h 331787"/>
              <a:gd name="connsiteX11" fmla="*/ 146452 w 331788"/>
              <a:gd name="connsiteY11" fmla="*/ 228600 h 331787"/>
              <a:gd name="connsiteX12" fmla="*/ 164590 w 331788"/>
              <a:gd name="connsiteY12" fmla="*/ 229897 h 331787"/>
              <a:gd name="connsiteX13" fmla="*/ 165885 w 331788"/>
              <a:gd name="connsiteY13" fmla="*/ 229897 h 331787"/>
              <a:gd name="connsiteX14" fmla="*/ 173659 w 331788"/>
              <a:gd name="connsiteY14" fmla="*/ 229897 h 331787"/>
              <a:gd name="connsiteX15" fmla="*/ 190501 w 331788"/>
              <a:gd name="connsiteY15" fmla="*/ 253240 h 331787"/>
              <a:gd name="connsiteX16" fmla="*/ 103699 w 331788"/>
              <a:gd name="connsiteY16" fmla="*/ 320675 h 331787"/>
              <a:gd name="connsiteX17" fmla="*/ 77788 w 331788"/>
              <a:gd name="connsiteY17" fmla="*/ 306410 h 331787"/>
              <a:gd name="connsiteX18" fmla="*/ 112768 w 331788"/>
              <a:gd name="connsiteY18" fmla="*/ 244162 h 331787"/>
              <a:gd name="connsiteX19" fmla="*/ 121837 w 331788"/>
              <a:gd name="connsiteY19" fmla="*/ 245459 h 331787"/>
              <a:gd name="connsiteX20" fmla="*/ 146452 w 331788"/>
              <a:gd name="connsiteY20" fmla="*/ 228600 h 331787"/>
              <a:gd name="connsiteX21" fmla="*/ 323851 w 331788"/>
              <a:gd name="connsiteY21" fmla="*/ 217487 h 331787"/>
              <a:gd name="connsiteX22" fmla="*/ 249631 w 331788"/>
              <a:gd name="connsiteY22" fmla="*/ 307975 h 331787"/>
              <a:gd name="connsiteX23" fmla="*/ 207963 w 331788"/>
              <a:gd name="connsiteY23" fmla="*/ 253682 h 331787"/>
              <a:gd name="connsiteX24" fmla="*/ 218380 w 331788"/>
              <a:gd name="connsiteY24" fmla="*/ 243341 h 331787"/>
              <a:gd name="connsiteX25" fmla="*/ 227495 w 331788"/>
              <a:gd name="connsiteY25" fmla="*/ 244634 h 331787"/>
              <a:gd name="connsiteX26" fmla="*/ 253537 w 331788"/>
              <a:gd name="connsiteY26" fmla="*/ 225243 h 331787"/>
              <a:gd name="connsiteX27" fmla="*/ 323851 w 331788"/>
              <a:gd name="connsiteY27" fmla="*/ 217487 h 331787"/>
              <a:gd name="connsiteX28" fmla="*/ 3175 w 331788"/>
              <a:gd name="connsiteY28" fmla="*/ 196850 h 331787"/>
              <a:gd name="connsiteX29" fmla="*/ 93642 w 331788"/>
              <a:gd name="connsiteY29" fmla="*/ 222902 h 331787"/>
              <a:gd name="connsiteX30" fmla="*/ 100013 w 331788"/>
              <a:gd name="connsiteY30" fmla="*/ 235927 h 331787"/>
              <a:gd name="connsiteX31" fmla="*/ 65610 w 331788"/>
              <a:gd name="connsiteY31" fmla="*/ 298450 h 331787"/>
              <a:gd name="connsiteX32" fmla="*/ 3175 w 331788"/>
              <a:gd name="connsiteY32" fmla="*/ 196850 h 331787"/>
              <a:gd name="connsiteX33" fmla="*/ 146517 w 331788"/>
              <a:gd name="connsiteY33" fmla="*/ 192087 h 331787"/>
              <a:gd name="connsiteX34" fmla="*/ 163513 w 331788"/>
              <a:gd name="connsiteY34" fmla="*/ 215900 h 331787"/>
              <a:gd name="connsiteX35" fmla="*/ 147825 w 331788"/>
              <a:gd name="connsiteY35" fmla="*/ 214577 h 331787"/>
              <a:gd name="connsiteX36" fmla="*/ 141288 w 331788"/>
              <a:gd name="connsiteY36" fmla="*/ 200025 h 331787"/>
              <a:gd name="connsiteX37" fmla="*/ 146517 w 331788"/>
              <a:gd name="connsiteY37" fmla="*/ 192087 h 331787"/>
              <a:gd name="connsiteX38" fmla="*/ 277877 w 331788"/>
              <a:gd name="connsiteY38" fmla="*/ 160337 h 331787"/>
              <a:gd name="connsiteX39" fmla="*/ 314326 w 331788"/>
              <a:gd name="connsiteY39" fmla="*/ 204624 h 331787"/>
              <a:gd name="connsiteX40" fmla="*/ 253143 w 331788"/>
              <a:gd name="connsiteY40" fmla="*/ 211137 h 331787"/>
              <a:gd name="connsiteX41" fmla="*/ 249238 w 331788"/>
              <a:gd name="connsiteY41" fmla="*/ 203322 h 331787"/>
              <a:gd name="connsiteX42" fmla="*/ 277877 w 331788"/>
              <a:gd name="connsiteY42" fmla="*/ 160337 h 331787"/>
              <a:gd name="connsiteX43" fmla="*/ 290513 w 331788"/>
              <a:gd name="connsiteY43" fmla="*/ 153987 h 331787"/>
              <a:gd name="connsiteX44" fmla="*/ 331788 w 331788"/>
              <a:gd name="connsiteY44" fmla="*/ 167061 h 331787"/>
              <a:gd name="connsiteX45" fmla="*/ 329125 w 331788"/>
              <a:gd name="connsiteY45" fmla="*/ 198437 h 331787"/>
              <a:gd name="connsiteX46" fmla="*/ 290513 w 331788"/>
              <a:gd name="connsiteY46" fmla="*/ 153987 h 331787"/>
              <a:gd name="connsiteX47" fmla="*/ 113341 w 331788"/>
              <a:gd name="connsiteY47" fmla="*/ 139700 h 331787"/>
              <a:gd name="connsiteX48" fmla="*/ 130085 w 331788"/>
              <a:gd name="connsiteY48" fmla="*/ 169324 h 331787"/>
              <a:gd name="connsiteX49" fmla="*/ 136525 w 331788"/>
              <a:gd name="connsiteY49" fmla="*/ 178340 h 331787"/>
              <a:gd name="connsiteX50" fmla="*/ 128797 w 331788"/>
              <a:gd name="connsiteY50" fmla="*/ 191219 h 331787"/>
              <a:gd name="connsiteX51" fmla="*/ 121069 w 331788"/>
              <a:gd name="connsiteY51" fmla="*/ 189932 h 331787"/>
              <a:gd name="connsiteX52" fmla="*/ 95310 w 331788"/>
              <a:gd name="connsiteY52" fmla="*/ 207963 h 331787"/>
              <a:gd name="connsiteX53" fmla="*/ 1288 w 331788"/>
              <a:gd name="connsiteY53" fmla="*/ 179628 h 331787"/>
              <a:gd name="connsiteX54" fmla="*/ 0 w 331788"/>
              <a:gd name="connsiteY54" fmla="*/ 165460 h 331787"/>
              <a:gd name="connsiteX55" fmla="*/ 1288 w 331788"/>
              <a:gd name="connsiteY55" fmla="*/ 151292 h 331787"/>
              <a:gd name="connsiteX56" fmla="*/ 113341 w 331788"/>
              <a:gd name="connsiteY56" fmla="*/ 139700 h 331787"/>
              <a:gd name="connsiteX57" fmla="*/ 186315 w 331788"/>
              <a:gd name="connsiteY57" fmla="*/ 138112 h 331787"/>
              <a:gd name="connsiteX58" fmla="*/ 268288 w 331788"/>
              <a:gd name="connsiteY58" fmla="*/ 149780 h 331787"/>
              <a:gd name="connsiteX59" fmla="*/ 238829 w 331788"/>
              <a:gd name="connsiteY59" fmla="*/ 193860 h 331787"/>
              <a:gd name="connsiteX60" fmla="*/ 227301 w 331788"/>
              <a:gd name="connsiteY60" fmla="*/ 191267 h 331787"/>
              <a:gd name="connsiteX61" fmla="*/ 200404 w 331788"/>
              <a:gd name="connsiteY61" fmla="*/ 214604 h 331787"/>
              <a:gd name="connsiteX62" fmla="*/ 179911 w 331788"/>
              <a:gd name="connsiteY62" fmla="*/ 215900 h 331787"/>
              <a:gd name="connsiteX63" fmla="*/ 155575 w 331788"/>
              <a:gd name="connsiteY63" fmla="*/ 179599 h 331787"/>
              <a:gd name="connsiteX64" fmla="*/ 173507 w 331788"/>
              <a:gd name="connsiteY64" fmla="*/ 154966 h 331787"/>
              <a:gd name="connsiteX65" fmla="*/ 186315 w 331788"/>
              <a:gd name="connsiteY65" fmla="*/ 138112 h 331787"/>
              <a:gd name="connsiteX66" fmla="*/ 168276 w 331788"/>
              <a:gd name="connsiteY66" fmla="*/ 138112 h 331787"/>
              <a:gd name="connsiteX67" fmla="*/ 161661 w 331788"/>
              <a:gd name="connsiteY67" fmla="*/ 145566 h 331787"/>
              <a:gd name="connsiteX68" fmla="*/ 145786 w 331788"/>
              <a:gd name="connsiteY68" fmla="*/ 166687 h 331787"/>
              <a:gd name="connsiteX69" fmla="*/ 141817 w 331788"/>
              <a:gd name="connsiteY69" fmla="*/ 161718 h 331787"/>
              <a:gd name="connsiteX70" fmla="*/ 128588 w 331788"/>
              <a:gd name="connsiteY70" fmla="*/ 139354 h 331787"/>
              <a:gd name="connsiteX71" fmla="*/ 168276 w 331788"/>
              <a:gd name="connsiteY71" fmla="*/ 138112 h 331787"/>
              <a:gd name="connsiteX72" fmla="*/ 220028 w 331788"/>
              <a:gd name="connsiteY72" fmla="*/ 103187 h 331787"/>
              <a:gd name="connsiteX73" fmla="*/ 232728 w 331788"/>
              <a:gd name="connsiteY73" fmla="*/ 105784 h 331787"/>
              <a:gd name="connsiteX74" fmla="*/ 237808 w 331788"/>
              <a:gd name="connsiteY74" fmla="*/ 105784 h 331787"/>
              <a:gd name="connsiteX75" fmla="*/ 246698 w 331788"/>
              <a:gd name="connsiteY75" fmla="*/ 118773 h 331787"/>
              <a:gd name="connsiteX76" fmla="*/ 255588 w 331788"/>
              <a:gd name="connsiteY76" fmla="*/ 131762 h 331787"/>
              <a:gd name="connsiteX77" fmla="*/ 198438 w 331788"/>
              <a:gd name="connsiteY77" fmla="*/ 125267 h 331787"/>
              <a:gd name="connsiteX78" fmla="*/ 220028 w 331788"/>
              <a:gd name="connsiteY78" fmla="*/ 103187 h 331787"/>
              <a:gd name="connsiteX79" fmla="*/ 317236 w 331788"/>
              <a:gd name="connsiteY79" fmla="*/ 98425 h 331787"/>
              <a:gd name="connsiteX80" fmla="*/ 331788 w 331788"/>
              <a:gd name="connsiteY80" fmla="*/ 152400 h 331787"/>
              <a:gd name="connsiteX81" fmla="*/ 292100 w 331788"/>
              <a:gd name="connsiteY81" fmla="*/ 140552 h 331787"/>
              <a:gd name="connsiteX82" fmla="*/ 317236 w 331788"/>
              <a:gd name="connsiteY82" fmla="*/ 98425 h 331787"/>
              <a:gd name="connsiteX83" fmla="*/ 286068 w 331788"/>
              <a:gd name="connsiteY83" fmla="*/ 52387 h 331787"/>
              <a:gd name="connsiteX84" fmla="*/ 309563 w 331788"/>
              <a:gd name="connsiteY84" fmla="*/ 84748 h 331787"/>
              <a:gd name="connsiteX85" fmla="*/ 278236 w 331788"/>
              <a:gd name="connsiteY85" fmla="*/ 136525 h 331787"/>
              <a:gd name="connsiteX86" fmla="*/ 276931 w 331788"/>
              <a:gd name="connsiteY86" fmla="*/ 136525 h 331787"/>
              <a:gd name="connsiteX87" fmla="*/ 258657 w 331788"/>
              <a:gd name="connsiteY87" fmla="*/ 110636 h 331787"/>
              <a:gd name="connsiteX88" fmla="*/ 250825 w 331788"/>
              <a:gd name="connsiteY88" fmla="*/ 98986 h 331787"/>
              <a:gd name="connsiteX89" fmla="*/ 259962 w 331788"/>
              <a:gd name="connsiteY89" fmla="*/ 78275 h 331787"/>
              <a:gd name="connsiteX90" fmla="*/ 258657 w 331788"/>
              <a:gd name="connsiteY90" fmla="*/ 70509 h 331787"/>
              <a:gd name="connsiteX91" fmla="*/ 286068 w 331788"/>
              <a:gd name="connsiteY91" fmla="*/ 52387 h 331787"/>
              <a:gd name="connsiteX92" fmla="*/ 73025 w 331788"/>
              <a:gd name="connsiteY92" fmla="*/ 28575 h 331787"/>
              <a:gd name="connsiteX93" fmla="*/ 107950 w 331788"/>
              <a:gd name="connsiteY93" fmla="*/ 126377 h 331787"/>
              <a:gd name="connsiteX94" fmla="*/ 3175 w 331788"/>
              <a:gd name="connsiteY94" fmla="*/ 138113 h 331787"/>
              <a:gd name="connsiteX95" fmla="*/ 73025 w 331788"/>
              <a:gd name="connsiteY95" fmla="*/ 28575 h 331787"/>
              <a:gd name="connsiteX96" fmla="*/ 203200 w 331788"/>
              <a:gd name="connsiteY96" fmla="*/ 4762 h 331787"/>
              <a:gd name="connsiteX97" fmla="*/ 274638 w 331788"/>
              <a:gd name="connsiteY97" fmla="*/ 41817 h 331787"/>
              <a:gd name="connsiteX98" fmla="*/ 251258 w 331788"/>
              <a:gd name="connsiteY98" fmla="*/ 57150 h 331787"/>
              <a:gd name="connsiteX99" fmla="*/ 233074 w 331788"/>
              <a:gd name="connsiteY99" fmla="*/ 50761 h 331787"/>
              <a:gd name="connsiteX100" fmla="*/ 225281 w 331788"/>
              <a:gd name="connsiteY100" fmla="*/ 52039 h 331787"/>
              <a:gd name="connsiteX101" fmla="*/ 203200 w 331788"/>
              <a:gd name="connsiteY101" fmla="*/ 4762 h 331787"/>
              <a:gd name="connsiteX102" fmla="*/ 165260 w 331788"/>
              <a:gd name="connsiteY102" fmla="*/ 0 h 331787"/>
              <a:gd name="connsiteX103" fmla="*/ 185786 w 331788"/>
              <a:gd name="connsiteY103" fmla="*/ 1290 h 331787"/>
              <a:gd name="connsiteX104" fmla="*/ 212725 w 331788"/>
              <a:gd name="connsiteY104" fmla="*/ 59333 h 331787"/>
              <a:gd name="connsiteX105" fmla="*/ 205028 w 331788"/>
              <a:gd name="connsiteY105" fmla="*/ 77390 h 331787"/>
              <a:gd name="connsiteX106" fmla="*/ 208876 w 331788"/>
              <a:gd name="connsiteY106" fmla="*/ 91579 h 331787"/>
              <a:gd name="connsiteX107" fmla="*/ 179371 w 331788"/>
              <a:gd name="connsiteY107" fmla="*/ 122535 h 331787"/>
              <a:gd name="connsiteX108" fmla="*/ 176806 w 331788"/>
              <a:gd name="connsiteY108" fmla="*/ 122535 h 331787"/>
              <a:gd name="connsiteX109" fmla="*/ 122927 w 331788"/>
              <a:gd name="connsiteY109" fmla="*/ 123825 h 331787"/>
              <a:gd name="connsiteX110" fmla="*/ 85725 w 331788"/>
              <a:gd name="connsiteY110" fmla="*/ 20637 h 331787"/>
              <a:gd name="connsiteX111" fmla="*/ 165260 w 331788"/>
              <a:gd name="connsiteY111" fmla="*/ 0 h 33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331788" h="331787">
                <a:moveTo>
                  <a:pt x="199497" y="265112"/>
                </a:moveTo>
                <a:cubicBezTo>
                  <a:pt x="203360" y="270241"/>
                  <a:pt x="205935" y="274088"/>
                  <a:pt x="209798" y="279217"/>
                </a:cubicBezTo>
                <a:cubicBezTo>
                  <a:pt x="222674" y="295885"/>
                  <a:pt x="231688" y="307425"/>
                  <a:pt x="238126" y="315118"/>
                </a:cubicBezTo>
                <a:cubicBezTo>
                  <a:pt x="216236" y="325376"/>
                  <a:pt x="191771" y="331787"/>
                  <a:pt x="166018" y="331787"/>
                </a:cubicBezTo>
                <a:cubicBezTo>
                  <a:pt x="150566" y="331787"/>
                  <a:pt x="136402" y="329223"/>
                  <a:pt x="122238" y="325376"/>
                </a:cubicBezTo>
                <a:cubicBezTo>
                  <a:pt x="141553" y="312554"/>
                  <a:pt x="169881" y="293321"/>
                  <a:pt x="199497" y="265112"/>
                </a:cubicBezTo>
                <a:close/>
                <a:moveTo>
                  <a:pt x="190500" y="228600"/>
                </a:moveTo>
                <a:cubicBezTo>
                  <a:pt x="194163" y="228600"/>
                  <a:pt x="197827" y="228600"/>
                  <a:pt x="201490" y="228600"/>
                </a:cubicBezTo>
                <a:cubicBezTo>
                  <a:pt x="202712" y="231198"/>
                  <a:pt x="203933" y="233796"/>
                  <a:pt x="206375" y="236394"/>
                </a:cubicBezTo>
                <a:cubicBezTo>
                  <a:pt x="203933" y="237693"/>
                  <a:pt x="201490" y="240290"/>
                  <a:pt x="200269" y="242888"/>
                </a:cubicBezTo>
                <a:cubicBezTo>
                  <a:pt x="196606" y="237693"/>
                  <a:pt x="194163" y="233796"/>
                  <a:pt x="190500" y="228600"/>
                </a:cubicBezTo>
                <a:close/>
                <a:moveTo>
                  <a:pt x="146452" y="228600"/>
                </a:moveTo>
                <a:cubicBezTo>
                  <a:pt x="152930" y="228600"/>
                  <a:pt x="159408" y="229897"/>
                  <a:pt x="164590" y="229897"/>
                </a:cubicBezTo>
                <a:cubicBezTo>
                  <a:pt x="164590" y="229897"/>
                  <a:pt x="164590" y="229897"/>
                  <a:pt x="165885" y="229897"/>
                </a:cubicBezTo>
                <a:cubicBezTo>
                  <a:pt x="168477" y="229897"/>
                  <a:pt x="171068" y="229897"/>
                  <a:pt x="173659" y="229897"/>
                </a:cubicBezTo>
                <a:cubicBezTo>
                  <a:pt x="178841" y="237678"/>
                  <a:pt x="185319" y="245459"/>
                  <a:pt x="190501" y="253240"/>
                </a:cubicBezTo>
                <a:cubicBezTo>
                  <a:pt x="156817" y="286958"/>
                  <a:pt x="123132" y="309004"/>
                  <a:pt x="103699" y="320675"/>
                </a:cubicBezTo>
                <a:cubicBezTo>
                  <a:pt x="94630" y="316785"/>
                  <a:pt x="85561" y="311597"/>
                  <a:pt x="77788" y="306410"/>
                </a:cubicBezTo>
                <a:cubicBezTo>
                  <a:pt x="84266" y="293442"/>
                  <a:pt x="97221" y="271396"/>
                  <a:pt x="112768" y="244162"/>
                </a:cubicBezTo>
                <a:cubicBezTo>
                  <a:pt x="115359" y="245459"/>
                  <a:pt x="117950" y="245459"/>
                  <a:pt x="121837" y="245459"/>
                </a:cubicBezTo>
                <a:cubicBezTo>
                  <a:pt x="132201" y="245459"/>
                  <a:pt x="142566" y="238975"/>
                  <a:pt x="146452" y="228600"/>
                </a:cubicBezTo>
                <a:close/>
                <a:moveTo>
                  <a:pt x="323851" y="217487"/>
                </a:moveTo>
                <a:cubicBezTo>
                  <a:pt x="310830" y="256268"/>
                  <a:pt x="284788" y="287292"/>
                  <a:pt x="249631" y="307975"/>
                </a:cubicBezTo>
                <a:cubicBezTo>
                  <a:pt x="240516" y="295048"/>
                  <a:pt x="224890" y="275658"/>
                  <a:pt x="207963" y="253682"/>
                </a:cubicBezTo>
                <a:cubicBezTo>
                  <a:pt x="211869" y="249804"/>
                  <a:pt x="214474" y="247219"/>
                  <a:pt x="218380" y="243341"/>
                </a:cubicBezTo>
                <a:cubicBezTo>
                  <a:pt x="220984" y="244634"/>
                  <a:pt x="223588" y="244634"/>
                  <a:pt x="227495" y="244634"/>
                </a:cubicBezTo>
                <a:cubicBezTo>
                  <a:pt x="239214" y="244634"/>
                  <a:pt x="250933" y="236878"/>
                  <a:pt x="253537" y="225243"/>
                </a:cubicBezTo>
                <a:cubicBezTo>
                  <a:pt x="280881" y="222658"/>
                  <a:pt x="304319" y="220073"/>
                  <a:pt x="323851" y="217487"/>
                </a:cubicBezTo>
                <a:close/>
                <a:moveTo>
                  <a:pt x="3175" y="196850"/>
                </a:moveTo>
                <a:cubicBezTo>
                  <a:pt x="23562" y="204666"/>
                  <a:pt x="55417" y="215086"/>
                  <a:pt x="93642" y="222902"/>
                </a:cubicBezTo>
                <a:cubicBezTo>
                  <a:pt x="94916" y="228112"/>
                  <a:pt x="96190" y="232019"/>
                  <a:pt x="100013" y="235927"/>
                </a:cubicBezTo>
                <a:cubicBezTo>
                  <a:pt x="84723" y="261978"/>
                  <a:pt x="71981" y="284122"/>
                  <a:pt x="65610" y="298450"/>
                </a:cubicBezTo>
                <a:cubicBezTo>
                  <a:pt x="33755" y="273702"/>
                  <a:pt x="10820" y="237230"/>
                  <a:pt x="3175" y="196850"/>
                </a:cubicBezTo>
                <a:close/>
                <a:moveTo>
                  <a:pt x="146517" y="192087"/>
                </a:moveTo>
                <a:cubicBezTo>
                  <a:pt x="151747" y="200025"/>
                  <a:pt x="156976" y="207963"/>
                  <a:pt x="163513" y="215900"/>
                </a:cubicBezTo>
                <a:cubicBezTo>
                  <a:pt x="158284" y="215900"/>
                  <a:pt x="153054" y="214577"/>
                  <a:pt x="147825" y="214577"/>
                </a:cubicBezTo>
                <a:cubicBezTo>
                  <a:pt x="147825" y="209286"/>
                  <a:pt x="145210" y="203994"/>
                  <a:pt x="141288" y="200025"/>
                </a:cubicBezTo>
                <a:cubicBezTo>
                  <a:pt x="142595" y="197379"/>
                  <a:pt x="145210" y="194733"/>
                  <a:pt x="146517" y="192087"/>
                </a:cubicBezTo>
                <a:close/>
                <a:moveTo>
                  <a:pt x="277877" y="160337"/>
                </a:moveTo>
                <a:cubicBezTo>
                  <a:pt x="290894" y="175968"/>
                  <a:pt x="302610" y="190296"/>
                  <a:pt x="314326" y="204624"/>
                </a:cubicBezTo>
                <a:cubicBezTo>
                  <a:pt x="297403" y="205927"/>
                  <a:pt x="276575" y="208532"/>
                  <a:pt x="253143" y="211137"/>
                </a:cubicBezTo>
                <a:cubicBezTo>
                  <a:pt x="251842" y="207230"/>
                  <a:pt x="251842" y="204624"/>
                  <a:pt x="249238" y="203322"/>
                </a:cubicBezTo>
                <a:cubicBezTo>
                  <a:pt x="259652" y="188994"/>
                  <a:pt x="270066" y="174665"/>
                  <a:pt x="277877" y="160337"/>
                </a:cubicBezTo>
                <a:close/>
                <a:moveTo>
                  <a:pt x="290513" y="153987"/>
                </a:moveTo>
                <a:cubicBezTo>
                  <a:pt x="306490" y="159216"/>
                  <a:pt x="321136" y="163139"/>
                  <a:pt x="331788" y="167061"/>
                </a:cubicBezTo>
                <a:cubicBezTo>
                  <a:pt x="331788" y="178827"/>
                  <a:pt x="330457" y="187978"/>
                  <a:pt x="329125" y="198437"/>
                </a:cubicBezTo>
                <a:cubicBezTo>
                  <a:pt x="317142" y="185364"/>
                  <a:pt x="303828" y="170983"/>
                  <a:pt x="290513" y="153987"/>
                </a:cubicBezTo>
                <a:close/>
                <a:moveTo>
                  <a:pt x="113341" y="139700"/>
                </a:moveTo>
                <a:cubicBezTo>
                  <a:pt x="118493" y="150004"/>
                  <a:pt x="124933" y="160307"/>
                  <a:pt x="130085" y="169324"/>
                </a:cubicBezTo>
                <a:cubicBezTo>
                  <a:pt x="132661" y="171900"/>
                  <a:pt x="135237" y="175764"/>
                  <a:pt x="136525" y="178340"/>
                </a:cubicBezTo>
                <a:cubicBezTo>
                  <a:pt x="133949" y="183492"/>
                  <a:pt x="131373" y="187356"/>
                  <a:pt x="128797" y="191219"/>
                </a:cubicBezTo>
                <a:cubicBezTo>
                  <a:pt x="126221" y="189932"/>
                  <a:pt x="123645" y="189932"/>
                  <a:pt x="121069" y="189932"/>
                </a:cubicBezTo>
                <a:cubicBezTo>
                  <a:pt x="109478" y="189932"/>
                  <a:pt x="99174" y="197659"/>
                  <a:pt x="95310" y="207963"/>
                </a:cubicBezTo>
                <a:cubicBezTo>
                  <a:pt x="52807" y="200235"/>
                  <a:pt x="19320" y="187356"/>
                  <a:pt x="1288" y="179628"/>
                </a:cubicBezTo>
                <a:cubicBezTo>
                  <a:pt x="0" y="174476"/>
                  <a:pt x="0" y="170612"/>
                  <a:pt x="0" y="165460"/>
                </a:cubicBezTo>
                <a:cubicBezTo>
                  <a:pt x="0" y="160307"/>
                  <a:pt x="0" y="156444"/>
                  <a:pt x="1288" y="151292"/>
                </a:cubicBezTo>
                <a:cubicBezTo>
                  <a:pt x="23183" y="147428"/>
                  <a:pt x="64399" y="142276"/>
                  <a:pt x="113341" y="139700"/>
                </a:cubicBezTo>
                <a:close/>
                <a:moveTo>
                  <a:pt x="186315" y="138112"/>
                </a:moveTo>
                <a:cubicBezTo>
                  <a:pt x="215774" y="139408"/>
                  <a:pt x="243952" y="143298"/>
                  <a:pt x="268288" y="149780"/>
                </a:cubicBezTo>
                <a:cubicBezTo>
                  <a:pt x="259322" y="164042"/>
                  <a:pt x="249076" y="179599"/>
                  <a:pt x="238829" y="193860"/>
                </a:cubicBezTo>
                <a:cubicBezTo>
                  <a:pt x="234986" y="192564"/>
                  <a:pt x="231144" y="191267"/>
                  <a:pt x="227301" y="191267"/>
                </a:cubicBezTo>
                <a:cubicBezTo>
                  <a:pt x="213212" y="191267"/>
                  <a:pt x="201685" y="201639"/>
                  <a:pt x="200404" y="214604"/>
                </a:cubicBezTo>
                <a:cubicBezTo>
                  <a:pt x="194000" y="214604"/>
                  <a:pt x="186315" y="214604"/>
                  <a:pt x="179911" y="215900"/>
                </a:cubicBezTo>
                <a:cubicBezTo>
                  <a:pt x="170945" y="202936"/>
                  <a:pt x="163260" y="191267"/>
                  <a:pt x="155575" y="179599"/>
                </a:cubicBezTo>
                <a:cubicBezTo>
                  <a:pt x="160698" y="171820"/>
                  <a:pt x="167102" y="162745"/>
                  <a:pt x="173507" y="154966"/>
                </a:cubicBezTo>
                <a:cubicBezTo>
                  <a:pt x="177349" y="148483"/>
                  <a:pt x="182472" y="143298"/>
                  <a:pt x="186315" y="138112"/>
                </a:cubicBezTo>
                <a:close/>
                <a:moveTo>
                  <a:pt x="168276" y="138112"/>
                </a:moveTo>
                <a:cubicBezTo>
                  <a:pt x="165630" y="140597"/>
                  <a:pt x="164307" y="143081"/>
                  <a:pt x="161661" y="145566"/>
                </a:cubicBezTo>
                <a:cubicBezTo>
                  <a:pt x="156370" y="153020"/>
                  <a:pt x="151078" y="159232"/>
                  <a:pt x="145786" y="166687"/>
                </a:cubicBezTo>
                <a:cubicBezTo>
                  <a:pt x="144463" y="165445"/>
                  <a:pt x="143140" y="162960"/>
                  <a:pt x="141817" y="161718"/>
                </a:cubicBezTo>
                <a:cubicBezTo>
                  <a:pt x="137849" y="154263"/>
                  <a:pt x="132557" y="146808"/>
                  <a:pt x="128588" y="139354"/>
                </a:cubicBezTo>
                <a:cubicBezTo>
                  <a:pt x="141817" y="139354"/>
                  <a:pt x="155047" y="138112"/>
                  <a:pt x="168276" y="138112"/>
                </a:cubicBezTo>
                <a:close/>
                <a:moveTo>
                  <a:pt x="220028" y="103187"/>
                </a:moveTo>
                <a:cubicBezTo>
                  <a:pt x="223838" y="104486"/>
                  <a:pt x="227648" y="105784"/>
                  <a:pt x="232728" y="105784"/>
                </a:cubicBezTo>
                <a:cubicBezTo>
                  <a:pt x="233998" y="105784"/>
                  <a:pt x="236538" y="105784"/>
                  <a:pt x="237808" y="105784"/>
                </a:cubicBezTo>
                <a:cubicBezTo>
                  <a:pt x="241618" y="109681"/>
                  <a:pt x="244158" y="114877"/>
                  <a:pt x="246698" y="118773"/>
                </a:cubicBezTo>
                <a:cubicBezTo>
                  <a:pt x="249238" y="122670"/>
                  <a:pt x="253048" y="127865"/>
                  <a:pt x="255588" y="131762"/>
                </a:cubicBezTo>
                <a:cubicBezTo>
                  <a:pt x="237808" y="129164"/>
                  <a:pt x="218758" y="126566"/>
                  <a:pt x="198438" y="125267"/>
                </a:cubicBezTo>
                <a:cubicBezTo>
                  <a:pt x="206058" y="117474"/>
                  <a:pt x="213678" y="109681"/>
                  <a:pt x="220028" y="103187"/>
                </a:cubicBezTo>
                <a:close/>
                <a:moveTo>
                  <a:pt x="317236" y="98425"/>
                </a:moveTo>
                <a:cubicBezTo>
                  <a:pt x="325173" y="115539"/>
                  <a:pt x="329142" y="133969"/>
                  <a:pt x="331788" y="152400"/>
                </a:cubicBezTo>
                <a:cubicBezTo>
                  <a:pt x="319882" y="148450"/>
                  <a:pt x="306652" y="144501"/>
                  <a:pt x="292100" y="140552"/>
                </a:cubicBezTo>
                <a:cubicBezTo>
                  <a:pt x="301361" y="124754"/>
                  <a:pt x="310621" y="111589"/>
                  <a:pt x="317236" y="98425"/>
                </a:cubicBezTo>
                <a:close/>
                <a:moveTo>
                  <a:pt x="286068" y="52387"/>
                </a:moveTo>
                <a:cubicBezTo>
                  <a:pt x="295205" y="61448"/>
                  <a:pt x="303037" y="71803"/>
                  <a:pt x="309563" y="84748"/>
                </a:cubicBezTo>
                <a:cubicBezTo>
                  <a:pt x="301731" y="98986"/>
                  <a:pt x="289984" y="117108"/>
                  <a:pt x="278236" y="136525"/>
                </a:cubicBezTo>
                <a:cubicBezTo>
                  <a:pt x="278236" y="136525"/>
                  <a:pt x="276931" y="136525"/>
                  <a:pt x="276931" y="136525"/>
                </a:cubicBezTo>
                <a:cubicBezTo>
                  <a:pt x="270404" y="127464"/>
                  <a:pt x="265183" y="119697"/>
                  <a:pt x="258657" y="110636"/>
                </a:cubicBezTo>
                <a:cubicBezTo>
                  <a:pt x="256046" y="106753"/>
                  <a:pt x="253436" y="102870"/>
                  <a:pt x="250825" y="98986"/>
                </a:cubicBezTo>
                <a:cubicBezTo>
                  <a:pt x="256046" y="93809"/>
                  <a:pt x="259962" y="86042"/>
                  <a:pt x="259962" y="78275"/>
                </a:cubicBezTo>
                <a:cubicBezTo>
                  <a:pt x="259962" y="75687"/>
                  <a:pt x="259962" y="73098"/>
                  <a:pt x="258657" y="70509"/>
                </a:cubicBezTo>
                <a:cubicBezTo>
                  <a:pt x="269099" y="62742"/>
                  <a:pt x="278236" y="57564"/>
                  <a:pt x="286068" y="52387"/>
                </a:cubicBezTo>
                <a:close/>
                <a:moveTo>
                  <a:pt x="73025" y="28575"/>
                </a:moveTo>
                <a:cubicBezTo>
                  <a:pt x="79493" y="54655"/>
                  <a:pt x="92428" y="92472"/>
                  <a:pt x="107950" y="126377"/>
                </a:cubicBezTo>
                <a:cubicBezTo>
                  <a:pt x="63970" y="128985"/>
                  <a:pt x="25165" y="134201"/>
                  <a:pt x="3175" y="138113"/>
                </a:cubicBezTo>
                <a:cubicBezTo>
                  <a:pt x="10936" y="92472"/>
                  <a:pt x="36806" y="53351"/>
                  <a:pt x="73025" y="28575"/>
                </a:cubicBezTo>
                <a:close/>
                <a:moveTo>
                  <a:pt x="203200" y="4762"/>
                </a:moveTo>
                <a:cubicBezTo>
                  <a:pt x="230476" y="11151"/>
                  <a:pt x="255155" y="23928"/>
                  <a:pt x="274638" y="41817"/>
                </a:cubicBezTo>
                <a:cubicBezTo>
                  <a:pt x="268144" y="45650"/>
                  <a:pt x="260350" y="52039"/>
                  <a:pt x="251258" y="57150"/>
                </a:cubicBezTo>
                <a:cubicBezTo>
                  <a:pt x="246063" y="53316"/>
                  <a:pt x="239568" y="50761"/>
                  <a:pt x="233074" y="50761"/>
                </a:cubicBezTo>
                <a:cubicBezTo>
                  <a:pt x="230476" y="50761"/>
                  <a:pt x="227879" y="50761"/>
                  <a:pt x="225281" y="52039"/>
                </a:cubicBezTo>
                <a:cubicBezTo>
                  <a:pt x="216189" y="34150"/>
                  <a:pt x="208395" y="17539"/>
                  <a:pt x="203200" y="4762"/>
                </a:cubicBezTo>
                <a:close/>
                <a:moveTo>
                  <a:pt x="165260" y="0"/>
                </a:moveTo>
                <a:cubicBezTo>
                  <a:pt x="172957" y="0"/>
                  <a:pt x="179371" y="0"/>
                  <a:pt x="185786" y="1290"/>
                </a:cubicBezTo>
                <a:cubicBezTo>
                  <a:pt x="192200" y="15478"/>
                  <a:pt x="199897" y="36115"/>
                  <a:pt x="212725" y="59333"/>
                </a:cubicBezTo>
                <a:cubicBezTo>
                  <a:pt x="207594" y="63202"/>
                  <a:pt x="205028" y="69651"/>
                  <a:pt x="205028" y="77390"/>
                </a:cubicBezTo>
                <a:cubicBezTo>
                  <a:pt x="205028" y="82550"/>
                  <a:pt x="206311" y="87709"/>
                  <a:pt x="208876" y="91579"/>
                </a:cubicBezTo>
                <a:cubicBezTo>
                  <a:pt x="198614" y="100608"/>
                  <a:pt x="188351" y="110926"/>
                  <a:pt x="179371" y="122535"/>
                </a:cubicBezTo>
                <a:cubicBezTo>
                  <a:pt x="178089" y="122535"/>
                  <a:pt x="178089" y="122535"/>
                  <a:pt x="176806" y="122535"/>
                </a:cubicBezTo>
                <a:cubicBezTo>
                  <a:pt x="158846" y="122535"/>
                  <a:pt x="139604" y="123825"/>
                  <a:pt x="122927" y="123825"/>
                </a:cubicBezTo>
                <a:cubicBezTo>
                  <a:pt x="104967" y="87709"/>
                  <a:pt x="92139" y="45144"/>
                  <a:pt x="85725" y="20637"/>
                </a:cubicBezTo>
                <a:cubicBezTo>
                  <a:pt x="108816" y="7739"/>
                  <a:pt x="135755" y="0"/>
                  <a:pt x="1652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6" name="任意多边形: 形状 65"/>
          <p:cNvSpPr/>
          <p:nvPr>
            <p:custDataLst>
              <p:tags r:id="rId52"/>
            </p:custDataLst>
          </p:nvPr>
        </p:nvSpPr>
        <p:spPr>
          <a:xfrm>
            <a:off x="5853722" y="4784514"/>
            <a:ext cx="476385" cy="469546"/>
          </a:xfrm>
          <a:custGeom>
            <a:avLst/>
            <a:gdLst>
              <a:gd name="connsiteX0" fmla="*/ 155534 w 331788"/>
              <a:gd name="connsiteY0" fmla="*/ 53107 h 327025"/>
              <a:gd name="connsiteX1" fmla="*/ 176255 w 331788"/>
              <a:gd name="connsiteY1" fmla="*/ 53107 h 327025"/>
              <a:gd name="connsiteX2" fmla="*/ 283746 w 331788"/>
              <a:gd name="connsiteY2" fmla="*/ 141384 h 327025"/>
              <a:gd name="connsiteX3" fmla="*/ 288926 w 331788"/>
              <a:gd name="connsiteY3" fmla="*/ 154366 h 327025"/>
              <a:gd name="connsiteX4" fmla="*/ 288926 w 331788"/>
              <a:gd name="connsiteY4" fmla="*/ 310149 h 327025"/>
              <a:gd name="connsiteX5" fmla="*/ 273385 w 331788"/>
              <a:gd name="connsiteY5" fmla="*/ 327025 h 327025"/>
              <a:gd name="connsiteX6" fmla="*/ 207337 w 331788"/>
              <a:gd name="connsiteY6" fmla="*/ 327025 h 327025"/>
              <a:gd name="connsiteX7" fmla="*/ 207337 w 331788"/>
              <a:gd name="connsiteY7" fmla="*/ 234854 h 327025"/>
              <a:gd name="connsiteX8" fmla="*/ 195681 w 331788"/>
              <a:gd name="connsiteY8" fmla="*/ 223170 h 327025"/>
              <a:gd name="connsiteX9" fmla="*/ 136108 w 331788"/>
              <a:gd name="connsiteY9" fmla="*/ 223170 h 327025"/>
              <a:gd name="connsiteX10" fmla="*/ 124452 w 331788"/>
              <a:gd name="connsiteY10" fmla="*/ 234854 h 327025"/>
              <a:gd name="connsiteX11" fmla="*/ 124452 w 331788"/>
              <a:gd name="connsiteY11" fmla="*/ 327025 h 327025"/>
              <a:gd name="connsiteX12" fmla="*/ 58404 w 331788"/>
              <a:gd name="connsiteY12" fmla="*/ 327025 h 327025"/>
              <a:gd name="connsiteX13" fmla="*/ 42863 w 331788"/>
              <a:gd name="connsiteY13" fmla="*/ 310149 h 327025"/>
              <a:gd name="connsiteX14" fmla="*/ 42863 w 331788"/>
              <a:gd name="connsiteY14" fmla="*/ 154366 h 327025"/>
              <a:gd name="connsiteX15" fmla="*/ 48043 w 331788"/>
              <a:gd name="connsiteY15" fmla="*/ 141384 h 327025"/>
              <a:gd name="connsiteX16" fmla="*/ 155534 w 331788"/>
              <a:gd name="connsiteY16" fmla="*/ 53107 h 327025"/>
              <a:gd name="connsiteX17" fmla="*/ 165894 w 331788"/>
              <a:gd name="connsiteY17" fmla="*/ 0 h 327025"/>
              <a:gd name="connsiteX18" fmla="*/ 189223 w 331788"/>
              <a:gd name="connsiteY18" fmla="*/ 9125 h 327025"/>
              <a:gd name="connsiteX19" fmla="*/ 325308 w 331788"/>
              <a:gd name="connsiteY19" fmla="*/ 117321 h 327025"/>
              <a:gd name="connsiteX20" fmla="*/ 331788 w 331788"/>
              <a:gd name="connsiteY20" fmla="*/ 130356 h 327025"/>
              <a:gd name="connsiteX21" fmla="*/ 331788 w 331788"/>
              <a:gd name="connsiteY21" fmla="*/ 143392 h 327025"/>
              <a:gd name="connsiteX22" fmla="*/ 314940 w 331788"/>
              <a:gd name="connsiteY22" fmla="*/ 160338 h 327025"/>
              <a:gd name="connsiteX23" fmla="*/ 298091 w 331788"/>
              <a:gd name="connsiteY23" fmla="*/ 143392 h 327025"/>
              <a:gd name="connsiteX24" fmla="*/ 298091 w 331788"/>
              <a:gd name="connsiteY24" fmla="*/ 139481 h 327025"/>
              <a:gd name="connsiteX25" fmla="*/ 176263 w 331788"/>
              <a:gd name="connsiteY25" fmla="*/ 41714 h 327025"/>
              <a:gd name="connsiteX26" fmla="*/ 165894 w 331788"/>
              <a:gd name="connsiteY26" fmla="*/ 37804 h 327025"/>
              <a:gd name="connsiteX27" fmla="*/ 155526 w 331788"/>
              <a:gd name="connsiteY27" fmla="*/ 41714 h 327025"/>
              <a:gd name="connsiteX28" fmla="*/ 33697 w 331788"/>
              <a:gd name="connsiteY28" fmla="*/ 139481 h 327025"/>
              <a:gd name="connsiteX29" fmla="*/ 33697 w 331788"/>
              <a:gd name="connsiteY29" fmla="*/ 143392 h 327025"/>
              <a:gd name="connsiteX30" fmla="*/ 16849 w 331788"/>
              <a:gd name="connsiteY30" fmla="*/ 160338 h 327025"/>
              <a:gd name="connsiteX31" fmla="*/ 0 w 331788"/>
              <a:gd name="connsiteY31" fmla="*/ 143392 h 327025"/>
              <a:gd name="connsiteX32" fmla="*/ 0 w 331788"/>
              <a:gd name="connsiteY32" fmla="*/ 130356 h 327025"/>
              <a:gd name="connsiteX33" fmla="*/ 6480 w 331788"/>
              <a:gd name="connsiteY33" fmla="*/ 117321 h 327025"/>
              <a:gd name="connsiteX34" fmla="*/ 142565 w 331788"/>
              <a:gd name="connsiteY34" fmla="*/ 9125 h 327025"/>
              <a:gd name="connsiteX35" fmla="*/ 165894 w 331788"/>
              <a:gd name="connsiteY35" fmla="*/ 0 h 32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31788" h="327025">
                <a:moveTo>
                  <a:pt x="155534" y="53107"/>
                </a:moveTo>
                <a:cubicBezTo>
                  <a:pt x="162009" y="49212"/>
                  <a:pt x="169780" y="49212"/>
                  <a:pt x="176255" y="53107"/>
                </a:cubicBezTo>
                <a:cubicBezTo>
                  <a:pt x="176255" y="53107"/>
                  <a:pt x="176255" y="53107"/>
                  <a:pt x="283746" y="141384"/>
                </a:cubicBezTo>
                <a:cubicBezTo>
                  <a:pt x="286336" y="143980"/>
                  <a:pt x="288926" y="149173"/>
                  <a:pt x="288926" y="154366"/>
                </a:cubicBezTo>
                <a:cubicBezTo>
                  <a:pt x="288926" y="154366"/>
                  <a:pt x="288926" y="154366"/>
                  <a:pt x="288926" y="310149"/>
                </a:cubicBezTo>
                <a:cubicBezTo>
                  <a:pt x="288926" y="319236"/>
                  <a:pt x="282451" y="327025"/>
                  <a:pt x="273385" y="327025"/>
                </a:cubicBezTo>
                <a:cubicBezTo>
                  <a:pt x="273385" y="327025"/>
                  <a:pt x="273385" y="327025"/>
                  <a:pt x="207337" y="327025"/>
                </a:cubicBezTo>
                <a:cubicBezTo>
                  <a:pt x="207337" y="327025"/>
                  <a:pt x="207337" y="327025"/>
                  <a:pt x="207337" y="234854"/>
                </a:cubicBezTo>
                <a:cubicBezTo>
                  <a:pt x="207337" y="228363"/>
                  <a:pt x="202157" y="223170"/>
                  <a:pt x="195681" y="223170"/>
                </a:cubicBezTo>
                <a:cubicBezTo>
                  <a:pt x="195681" y="223170"/>
                  <a:pt x="195681" y="223170"/>
                  <a:pt x="136108" y="223170"/>
                </a:cubicBezTo>
                <a:cubicBezTo>
                  <a:pt x="129633" y="223170"/>
                  <a:pt x="124452" y="228363"/>
                  <a:pt x="124452" y="234854"/>
                </a:cubicBezTo>
                <a:cubicBezTo>
                  <a:pt x="124452" y="234854"/>
                  <a:pt x="124452" y="234854"/>
                  <a:pt x="124452" y="327025"/>
                </a:cubicBezTo>
                <a:cubicBezTo>
                  <a:pt x="124452" y="327025"/>
                  <a:pt x="124452" y="327025"/>
                  <a:pt x="58404" y="327025"/>
                </a:cubicBezTo>
                <a:cubicBezTo>
                  <a:pt x="49338" y="327025"/>
                  <a:pt x="42863" y="319236"/>
                  <a:pt x="42863" y="310149"/>
                </a:cubicBezTo>
                <a:cubicBezTo>
                  <a:pt x="42863" y="310149"/>
                  <a:pt x="42863" y="310149"/>
                  <a:pt x="42863" y="154366"/>
                </a:cubicBezTo>
                <a:cubicBezTo>
                  <a:pt x="42863" y="149173"/>
                  <a:pt x="45453" y="143980"/>
                  <a:pt x="48043" y="141384"/>
                </a:cubicBezTo>
                <a:cubicBezTo>
                  <a:pt x="48043" y="141384"/>
                  <a:pt x="48043" y="141384"/>
                  <a:pt x="155534" y="53107"/>
                </a:cubicBezTo>
                <a:close/>
                <a:moveTo>
                  <a:pt x="165894" y="0"/>
                </a:moveTo>
                <a:cubicBezTo>
                  <a:pt x="173670" y="0"/>
                  <a:pt x="182743" y="2607"/>
                  <a:pt x="189223" y="9125"/>
                </a:cubicBezTo>
                <a:cubicBezTo>
                  <a:pt x="189223" y="9125"/>
                  <a:pt x="189223" y="9125"/>
                  <a:pt x="325308" y="117321"/>
                </a:cubicBezTo>
                <a:cubicBezTo>
                  <a:pt x="329196" y="121231"/>
                  <a:pt x="331788" y="126446"/>
                  <a:pt x="331788" y="130356"/>
                </a:cubicBezTo>
                <a:cubicBezTo>
                  <a:pt x="331788" y="130356"/>
                  <a:pt x="331788" y="138178"/>
                  <a:pt x="331788" y="143392"/>
                </a:cubicBezTo>
                <a:cubicBezTo>
                  <a:pt x="331788" y="152517"/>
                  <a:pt x="324012" y="160338"/>
                  <a:pt x="314940" y="160338"/>
                </a:cubicBezTo>
                <a:cubicBezTo>
                  <a:pt x="305867" y="160338"/>
                  <a:pt x="298091" y="152517"/>
                  <a:pt x="298091" y="143392"/>
                </a:cubicBezTo>
                <a:cubicBezTo>
                  <a:pt x="298091" y="142088"/>
                  <a:pt x="298091" y="140785"/>
                  <a:pt x="298091" y="139481"/>
                </a:cubicBezTo>
                <a:cubicBezTo>
                  <a:pt x="298091" y="139481"/>
                  <a:pt x="298091" y="139481"/>
                  <a:pt x="176263" y="41714"/>
                </a:cubicBezTo>
                <a:cubicBezTo>
                  <a:pt x="176263" y="41714"/>
                  <a:pt x="171078" y="37804"/>
                  <a:pt x="165894" y="37804"/>
                </a:cubicBezTo>
                <a:cubicBezTo>
                  <a:pt x="160710" y="37804"/>
                  <a:pt x="155526" y="41714"/>
                  <a:pt x="155526" y="41714"/>
                </a:cubicBezTo>
                <a:cubicBezTo>
                  <a:pt x="155526" y="41714"/>
                  <a:pt x="155526" y="41714"/>
                  <a:pt x="33697" y="139481"/>
                </a:cubicBezTo>
                <a:cubicBezTo>
                  <a:pt x="33697" y="140785"/>
                  <a:pt x="33697" y="142088"/>
                  <a:pt x="33697" y="143392"/>
                </a:cubicBezTo>
                <a:cubicBezTo>
                  <a:pt x="33697" y="152517"/>
                  <a:pt x="25921" y="160338"/>
                  <a:pt x="16849" y="160338"/>
                </a:cubicBezTo>
                <a:cubicBezTo>
                  <a:pt x="7776" y="160338"/>
                  <a:pt x="0" y="152517"/>
                  <a:pt x="0" y="143392"/>
                </a:cubicBezTo>
                <a:cubicBezTo>
                  <a:pt x="0" y="138178"/>
                  <a:pt x="0" y="130356"/>
                  <a:pt x="0" y="130356"/>
                </a:cubicBezTo>
                <a:cubicBezTo>
                  <a:pt x="0" y="126446"/>
                  <a:pt x="2592" y="121231"/>
                  <a:pt x="6480" y="117321"/>
                </a:cubicBezTo>
                <a:cubicBezTo>
                  <a:pt x="6480" y="117321"/>
                  <a:pt x="6480" y="117321"/>
                  <a:pt x="142565" y="9125"/>
                </a:cubicBezTo>
                <a:cubicBezTo>
                  <a:pt x="149046" y="2607"/>
                  <a:pt x="158118" y="0"/>
                  <a:pt x="1658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7" name="任意多边形: 形状 66"/>
          <p:cNvSpPr/>
          <p:nvPr>
            <p:custDataLst>
              <p:tags r:id="rId53"/>
            </p:custDataLst>
          </p:nvPr>
        </p:nvSpPr>
        <p:spPr>
          <a:xfrm>
            <a:off x="7117319" y="3494709"/>
            <a:ext cx="476385" cy="474149"/>
          </a:xfrm>
          <a:custGeom>
            <a:avLst/>
            <a:gdLst>
              <a:gd name="connsiteX0" fmla="*/ 262525 w 338138"/>
              <a:gd name="connsiteY0" fmla="*/ 84138 h 336551"/>
              <a:gd name="connsiteX1" fmla="*/ 314260 w 338138"/>
              <a:gd name="connsiteY1" fmla="*/ 84138 h 336551"/>
              <a:gd name="connsiteX2" fmla="*/ 338138 w 338138"/>
              <a:gd name="connsiteY2" fmla="*/ 107802 h 336551"/>
              <a:gd name="connsiteX3" fmla="*/ 338138 w 338138"/>
              <a:gd name="connsiteY3" fmla="*/ 191940 h 336551"/>
              <a:gd name="connsiteX4" fmla="*/ 314260 w 338138"/>
              <a:gd name="connsiteY4" fmla="*/ 216918 h 336551"/>
              <a:gd name="connsiteX5" fmla="*/ 314260 w 338138"/>
              <a:gd name="connsiteY5" fmla="*/ 336551 h 336551"/>
              <a:gd name="connsiteX6" fmla="*/ 241300 w 338138"/>
              <a:gd name="connsiteY6" fmla="*/ 336551 h 336551"/>
              <a:gd name="connsiteX7" fmla="*/ 241300 w 338138"/>
              <a:gd name="connsiteY7" fmla="*/ 240582 h 336551"/>
              <a:gd name="connsiteX8" fmla="*/ 265178 w 338138"/>
              <a:gd name="connsiteY8" fmla="*/ 216918 h 336551"/>
              <a:gd name="connsiteX9" fmla="*/ 265178 w 338138"/>
              <a:gd name="connsiteY9" fmla="*/ 95970 h 336551"/>
              <a:gd name="connsiteX10" fmla="*/ 262525 w 338138"/>
              <a:gd name="connsiteY10" fmla="*/ 84138 h 336551"/>
              <a:gd name="connsiteX11" fmla="*/ 120477 w 338138"/>
              <a:gd name="connsiteY11" fmla="*/ 84138 h 336551"/>
              <a:gd name="connsiteX12" fmla="*/ 217661 w 338138"/>
              <a:gd name="connsiteY12" fmla="*/ 84138 h 336551"/>
              <a:gd name="connsiteX13" fmla="*/ 241300 w 338138"/>
              <a:gd name="connsiteY13" fmla="*/ 107802 h 336551"/>
              <a:gd name="connsiteX14" fmla="*/ 241300 w 338138"/>
              <a:gd name="connsiteY14" fmla="*/ 191940 h 336551"/>
              <a:gd name="connsiteX15" fmla="*/ 217661 w 338138"/>
              <a:gd name="connsiteY15" fmla="*/ 216918 h 336551"/>
              <a:gd name="connsiteX16" fmla="*/ 217661 w 338138"/>
              <a:gd name="connsiteY16" fmla="*/ 336551 h 336551"/>
              <a:gd name="connsiteX17" fmla="*/ 120477 w 338138"/>
              <a:gd name="connsiteY17" fmla="*/ 336551 h 336551"/>
              <a:gd name="connsiteX18" fmla="*/ 120477 w 338138"/>
              <a:gd name="connsiteY18" fmla="*/ 216918 h 336551"/>
              <a:gd name="connsiteX19" fmla="*/ 96837 w 338138"/>
              <a:gd name="connsiteY19" fmla="*/ 191940 h 336551"/>
              <a:gd name="connsiteX20" fmla="*/ 96837 w 338138"/>
              <a:gd name="connsiteY20" fmla="*/ 107802 h 336551"/>
              <a:gd name="connsiteX21" fmla="*/ 120477 w 338138"/>
              <a:gd name="connsiteY21" fmla="*/ 84138 h 336551"/>
              <a:gd name="connsiteX22" fmla="*/ 23878 w 338138"/>
              <a:gd name="connsiteY22" fmla="*/ 84138 h 336551"/>
              <a:gd name="connsiteX23" fmla="*/ 75613 w 338138"/>
              <a:gd name="connsiteY23" fmla="*/ 84138 h 336551"/>
              <a:gd name="connsiteX24" fmla="*/ 72960 w 338138"/>
              <a:gd name="connsiteY24" fmla="*/ 95970 h 336551"/>
              <a:gd name="connsiteX25" fmla="*/ 72960 w 338138"/>
              <a:gd name="connsiteY25" fmla="*/ 216918 h 336551"/>
              <a:gd name="connsiteX26" fmla="*/ 96838 w 338138"/>
              <a:gd name="connsiteY26" fmla="*/ 240582 h 336551"/>
              <a:gd name="connsiteX27" fmla="*/ 96838 w 338138"/>
              <a:gd name="connsiteY27" fmla="*/ 336551 h 336551"/>
              <a:gd name="connsiteX28" fmla="*/ 23878 w 338138"/>
              <a:gd name="connsiteY28" fmla="*/ 336551 h 336551"/>
              <a:gd name="connsiteX29" fmla="*/ 23878 w 338138"/>
              <a:gd name="connsiteY29" fmla="*/ 216918 h 336551"/>
              <a:gd name="connsiteX30" fmla="*/ 0 w 338138"/>
              <a:gd name="connsiteY30" fmla="*/ 191940 h 336551"/>
              <a:gd name="connsiteX31" fmla="*/ 0 w 338138"/>
              <a:gd name="connsiteY31" fmla="*/ 107802 h 336551"/>
              <a:gd name="connsiteX32" fmla="*/ 23878 w 338138"/>
              <a:gd name="connsiteY32" fmla="*/ 84138 h 336551"/>
              <a:gd name="connsiteX33" fmla="*/ 265257 w 338138"/>
              <a:gd name="connsiteY33" fmla="*/ 0 h 336551"/>
              <a:gd name="connsiteX34" fmla="*/ 301625 w 338138"/>
              <a:gd name="connsiteY34" fmla="*/ 35069 h 336551"/>
              <a:gd name="connsiteX35" fmla="*/ 265257 w 338138"/>
              <a:gd name="connsiteY35" fmla="*/ 71438 h 336551"/>
              <a:gd name="connsiteX36" fmla="*/ 248371 w 338138"/>
              <a:gd name="connsiteY36" fmla="*/ 66242 h 336551"/>
              <a:gd name="connsiteX37" fmla="*/ 245774 w 338138"/>
              <a:gd name="connsiteY37" fmla="*/ 64944 h 336551"/>
              <a:gd name="connsiteX38" fmla="*/ 230187 w 338138"/>
              <a:gd name="connsiteY38" fmla="*/ 35069 h 336551"/>
              <a:gd name="connsiteX39" fmla="*/ 265257 w 338138"/>
              <a:gd name="connsiteY39" fmla="*/ 0 h 336551"/>
              <a:gd name="connsiteX40" fmla="*/ 169069 w 338138"/>
              <a:gd name="connsiteY40" fmla="*/ 0 h 336551"/>
              <a:gd name="connsiteX41" fmla="*/ 204788 w 338138"/>
              <a:gd name="connsiteY41" fmla="*/ 35719 h 336551"/>
              <a:gd name="connsiteX42" fmla="*/ 169069 w 338138"/>
              <a:gd name="connsiteY42" fmla="*/ 71438 h 336551"/>
              <a:gd name="connsiteX43" fmla="*/ 133350 w 338138"/>
              <a:gd name="connsiteY43" fmla="*/ 35719 h 336551"/>
              <a:gd name="connsiteX44" fmla="*/ 169069 w 338138"/>
              <a:gd name="connsiteY44" fmla="*/ 0 h 336551"/>
              <a:gd name="connsiteX45" fmla="*/ 72880 w 338138"/>
              <a:gd name="connsiteY45" fmla="*/ 0 h 336551"/>
              <a:gd name="connsiteX46" fmla="*/ 107950 w 338138"/>
              <a:gd name="connsiteY46" fmla="*/ 35069 h 336551"/>
              <a:gd name="connsiteX47" fmla="*/ 92363 w 338138"/>
              <a:gd name="connsiteY47" fmla="*/ 64944 h 336551"/>
              <a:gd name="connsiteX48" fmla="*/ 89766 w 338138"/>
              <a:gd name="connsiteY48" fmla="*/ 66242 h 336551"/>
              <a:gd name="connsiteX49" fmla="*/ 72880 w 338138"/>
              <a:gd name="connsiteY49" fmla="*/ 71438 h 336551"/>
              <a:gd name="connsiteX50" fmla="*/ 36512 w 338138"/>
              <a:gd name="connsiteY50" fmla="*/ 35069 h 336551"/>
              <a:gd name="connsiteX51" fmla="*/ 72880 w 338138"/>
              <a:gd name="connsiteY51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336551">
                <a:moveTo>
                  <a:pt x="262525" y="84138"/>
                </a:moveTo>
                <a:cubicBezTo>
                  <a:pt x="262525" y="84138"/>
                  <a:pt x="262525" y="84138"/>
                  <a:pt x="314260" y="84138"/>
                </a:cubicBezTo>
                <a:cubicBezTo>
                  <a:pt x="338138" y="84138"/>
                  <a:pt x="338138" y="107802"/>
                  <a:pt x="338138" y="107802"/>
                </a:cubicBezTo>
                <a:cubicBezTo>
                  <a:pt x="338138" y="107802"/>
                  <a:pt x="338138" y="107802"/>
                  <a:pt x="338138" y="191940"/>
                </a:cubicBezTo>
                <a:cubicBezTo>
                  <a:pt x="338138" y="216918"/>
                  <a:pt x="314260" y="216918"/>
                  <a:pt x="314260" y="216918"/>
                </a:cubicBezTo>
                <a:cubicBezTo>
                  <a:pt x="314260" y="216918"/>
                  <a:pt x="314260" y="216918"/>
                  <a:pt x="314260" y="336551"/>
                </a:cubicBezTo>
                <a:cubicBezTo>
                  <a:pt x="314260" y="336551"/>
                  <a:pt x="314260" y="336551"/>
                  <a:pt x="241300" y="336551"/>
                </a:cubicBezTo>
                <a:cubicBezTo>
                  <a:pt x="241300" y="336551"/>
                  <a:pt x="241300" y="336551"/>
                  <a:pt x="241300" y="240582"/>
                </a:cubicBezTo>
                <a:cubicBezTo>
                  <a:pt x="241300" y="240582"/>
                  <a:pt x="265178" y="240582"/>
                  <a:pt x="265178" y="216918"/>
                </a:cubicBezTo>
                <a:cubicBezTo>
                  <a:pt x="265178" y="216918"/>
                  <a:pt x="265178" y="216918"/>
                  <a:pt x="265178" y="95970"/>
                </a:cubicBezTo>
                <a:cubicBezTo>
                  <a:pt x="265178" y="95970"/>
                  <a:pt x="265178" y="90711"/>
                  <a:pt x="262525" y="84138"/>
                </a:cubicBezTo>
                <a:close/>
                <a:moveTo>
                  <a:pt x="120477" y="84138"/>
                </a:moveTo>
                <a:cubicBezTo>
                  <a:pt x="120477" y="84138"/>
                  <a:pt x="120477" y="84138"/>
                  <a:pt x="217661" y="84138"/>
                </a:cubicBezTo>
                <a:cubicBezTo>
                  <a:pt x="241300" y="84138"/>
                  <a:pt x="241300" y="107802"/>
                  <a:pt x="241300" y="107802"/>
                </a:cubicBezTo>
                <a:lnTo>
                  <a:pt x="241300" y="191940"/>
                </a:lnTo>
                <a:cubicBezTo>
                  <a:pt x="241300" y="216918"/>
                  <a:pt x="217661" y="216918"/>
                  <a:pt x="217661" y="216918"/>
                </a:cubicBezTo>
                <a:cubicBezTo>
                  <a:pt x="217661" y="216918"/>
                  <a:pt x="217661" y="216918"/>
                  <a:pt x="217661" y="336551"/>
                </a:cubicBezTo>
                <a:cubicBezTo>
                  <a:pt x="217661" y="336551"/>
                  <a:pt x="217661" y="336551"/>
                  <a:pt x="120477" y="336551"/>
                </a:cubicBezTo>
                <a:cubicBezTo>
                  <a:pt x="120477" y="336551"/>
                  <a:pt x="120477" y="336551"/>
                  <a:pt x="120477" y="216918"/>
                </a:cubicBezTo>
                <a:cubicBezTo>
                  <a:pt x="120477" y="216918"/>
                  <a:pt x="96837" y="216918"/>
                  <a:pt x="96837" y="191940"/>
                </a:cubicBezTo>
                <a:cubicBezTo>
                  <a:pt x="96837" y="191940"/>
                  <a:pt x="96837" y="191940"/>
                  <a:pt x="96837" y="107802"/>
                </a:cubicBezTo>
                <a:cubicBezTo>
                  <a:pt x="96837" y="84138"/>
                  <a:pt x="120477" y="84138"/>
                  <a:pt x="120477" y="84138"/>
                </a:cubicBezTo>
                <a:close/>
                <a:moveTo>
                  <a:pt x="23878" y="84138"/>
                </a:moveTo>
                <a:cubicBezTo>
                  <a:pt x="23878" y="84138"/>
                  <a:pt x="23878" y="84138"/>
                  <a:pt x="75613" y="84138"/>
                </a:cubicBezTo>
                <a:cubicBezTo>
                  <a:pt x="72960" y="90711"/>
                  <a:pt x="72960" y="95970"/>
                  <a:pt x="72960" y="95970"/>
                </a:cubicBezTo>
                <a:cubicBezTo>
                  <a:pt x="72960" y="95970"/>
                  <a:pt x="72960" y="95970"/>
                  <a:pt x="72960" y="216918"/>
                </a:cubicBezTo>
                <a:cubicBezTo>
                  <a:pt x="72960" y="240582"/>
                  <a:pt x="96838" y="240582"/>
                  <a:pt x="96838" y="240582"/>
                </a:cubicBezTo>
                <a:cubicBezTo>
                  <a:pt x="96838" y="240582"/>
                  <a:pt x="96838" y="240582"/>
                  <a:pt x="96838" y="336551"/>
                </a:cubicBezTo>
                <a:cubicBezTo>
                  <a:pt x="96838" y="336551"/>
                  <a:pt x="96838" y="336551"/>
                  <a:pt x="23878" y="336551"/>
                </a:cubicBezTo>
                <a:cubicBezTo>
                  <a:pt x="23878" y="336551"/>
                  <a:pt x="23878" y="336551"/>
                  <a:pt x="23878" y="216918"/>
                </a:cubicBezTo>
                <a:cubicBezTo>
                  <a:pt x="23878" y="216918"/>
                  <a:pt x="0" y="216918"/>
                  <a:pt x="0" y="191940"/>
                </a:cubicBezTo>
                <a:cubicBezTo>
                  <a:pt x="0" y="191940"/>
                  <a:pt x="0" y="191940"/>
                  <a:pt x="0" y="107802"/>
                </a:cubicBezTo>
                <a:cubicBezTo>
                  <a:pt x="0" y="84138"/>
                  <a:pt x="23878" y="84138"/>
                  <a:pt x="23878" y="84138"/>
                </a:cubicBezTo>
                <a:close/>
                <a:moveTo>
                  <a:pt x="265257" y="0"/>
                </a:moveTo>
                <a:cubicBezTo>
                  <a:pt x="284740" y="0"/>
                  <a:pt x="301625" y="15586"/>
                  <a:pt x="301625" y="35069"/>
                </a:cubicBezTo>
                <a:cubicBezTo>
                  <a:pt x="301625" y="55851"/>
                  <a:pt x="284740" y="71438"/>
                  <a:pt x="265257" y="71438"/>
                </a:cubicBezTo>
                <a:cubicBezTo>
                  <a:pt x="258762" y="71438"/>
                  <a:pt x="253567" y="70139"/>
                  <a:pt x="248371" y="66242"/>
                </a:cubicBezTo>
                <a:cubicBezTo>
                  <a:pt x="248371" y="66242"/>
                  <a:pt x="247072" y="66242"/>
                  <a:pt x="245774" y="64944"/>
                </a:cubicBezTo>
                <a:cubicBezTo>
                  <a:pt x="236681" y="59748"/>
                  <a:pt x="230187" y="48058"/>
                  <a:pt x="230187" y="35069"/>
                </a:cubicBezTo>
                <a:cubicBezTo>
                  <a:pt x="230187" y="15586"/>
                  <a:pt x="245774" y="0"/>
                  <a:pt x="265257" y="0"/>
                </a:cubicBezTo>
                <a:close/>
                <a:moveTo>
                  <a:pt x="169069" y="0"/>
                </a:moveTo>
                <a:cubicBezTo>
                  <a:pt x="188796" y="0"/>
                  <a:pt x="204788" y="15992"/>
                  <a:pt x="204788" y="35719"/>
                </a:cubicBezTo>
                <a:cubicBezTo>
                  <a:pt x="204788" y="55446"/>
                  <a:pt x="188796" y="71438"/>
                  <a:pt x="169069" y="71438"/>
                </a:cubicBezTo>
                <a:cubicBezTo>
                  <a:pt x="149342" y="71438"/>
                  <a:pt x="133350" y="55446"/>
                  <a:pt x="133350" y="35719"/>
                </a:cubicBezTo>
                <a:cubicBezTo>
                  <a:pt x="133350" y="15992"/>
                  <a:pt x="149342" y="0"/>
                  <a:pt x="169069" y="0"/>
                </a:cubicBezTo>
                <a:close/>
                <a:moveTo>
                  <a:pt x="72880" y="0"/>
                </a:moveTo>
                <a:cubicBezTo>
                  <a:pt x="92363" y="0"/>
                  <a:pt x="107950" y="15586"/>
                  <a:pt x="107950" y="35069"/>
                </a:cubicBezTo>
                <a:cubicBezTo>
                  <a:pt x="107950" y="48058"/>
                  <a:pt x="101456" y="59748"/>
                  <a:pt x="92363" y="64944"/>
                </a:cubicBezTo>
                <a:cubicBezTo>
                  <a:pt x="91065" y="66242"/>
                  <a:pt x="89766" y="66242"/>
                  <a:pt x="89766" y="66242"/>
                </a:cubicBezTo>
                <a:cubicBezTo>
                  <a:pt x="84570" y="70139"/>
                  <a:pt x="79375" y="71438"/>
                  <a:pt x="72880" y="71438"/>
                </a:cubicBezTo>
                <a:cubicBezTo>
                  <a:pt x="53397" y="71438"/>
                  <a:pt x="36512" y="55851"/>
                  <a:pt x="36512" y="35069"/>
                </a:cubicBezTo>
                <a:cubicBezTo>
                  <a:pt x="36512" y="15586"/>
                  <a:pt x="53397" y="0"/>
                  <a:pt x="728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8" name="任意多边形: 形状 67"/>
          <p:cNvSpPr/>
          <p:nvPr>
            <p:custDataLst>
              <p:tags r:id="rId54"/>
            </p:custDataLst>
          </p:nvPr>
        </p:nvSpPr>
        <p:spPr>
          <a:xfrm>
            <a:off x="4598297" y="3508805"/>
            <a:ext cx="476385" cy="445956"/>
          </a:xfrm>
          <a:custGeom>
            <a:avLst/>
            <a:gdLst>
              <a:gd name="connsiteX0" fmla="*/ 241311 w 331352"/>
              <a:gd name="connsiteY0" fmla="*/ 265737 h 310187"/>
              <a:gd name="connsiteX1" fmla="*/ 227023 w 331352"/>
              <a:gd name="connsiteY1" fmla="*/ 280025 h 310187"/>
              <a:gd name="connsiteX2" fmla="*/ 241311 w 331352"/>
              <a:gd name="connsiteY2" fmla="*/ 294313 h 310187"/>
              <a:gd name="connsiteX3" fmla="*/ 255599 w 331352"/>
              <a:gd name="connsiteY3" fmla="*/ 280025 h 310187"/>
              <a:gd name="connsiteX4" fmla="*/ 241311 w 331352"/>
              <a:gd name="connsiteY4" fmla="*/ 265737 h 310187"/>
              <a:gd name="connsiteX5" fmla="*/ 125424 w 331352"/>
              <a:gd name="connsiteY5" fmla="*/ 265737 h 310187"/>
              <a:gd name="connsiteX6" fmla="*/ 111136 w 331352"/>
              <a:gd name="connsiteY6" fmla="*/ 280025 h 310187"/>
              <a:gd name="connsiteX7" fmla="*/ 125424 w 331352"/>
              <a:gd name="connsiteY7" fmla="*/ 294313 h 310187"/>
              <a:gd name="connsiteX8" fmla="*/ 139712 w 331352"/>
              <a:gd name="connsiteY8" fmla="*/ 280025 h 310187"/>
              <a:gd name="connsiteX9" fmla="*/ 125424 w 331352"/>
              <a:gd name="connsiteY9" fmla="*/ 265737 h 310187"/>
              <a:gd name="connsiteX10" fmla="*/ 242898 w 331352"/>
              <a:gd name="connsiteY10" fmla="*/ 168899 h 310187"/>
              <a:gd name="connsiteX11" fmla="*/ 242898 w 331352"/>
              <a:gd name="connsiteY11" fmla="*/ 192712 h 310187"/>
              <a:gd name="connsiteX12" fmla="*/ 268298 w 331352"/>
              <a:gd name="connsiteY12" fmla="*/ 192712 h 310187"/>
              <a:gd name="connsiteX13" fmla="*/ 276236 w 331352"/>
              <a:gd name="connsiteY13" fmla="*/ 168899 h 310187"/>
              <a:gd name="connsiteX14" fmla="*/ 173048 w 331352"/>
              <a:gd name="connsiteY14" fmla="*/ 168899 h 310187"/>
              <a:gd name="connsiteX15" fmla="*/ 173048 w 331352"/>
              <a:gd name="connsiteY15" fmla="*/ 192712 h 310187"/>
              <a:gd name="connsiteX16" fmla="*/ 222261 w 331352"/>
              <a:gd name="connsiteY16" fmla="*/ 192712 h 310187"/>
              <a:gd name="connsiteX17" fmla="*/ 222261 w 331352"/>
              <a:gd name="connsiteY17" fmla="*/ 168899 h 310187"/>
              <a:gd name="connsiteX18" fmla="*/ 120661 w 331352"/>
              <a:gd name="connsiteY18" fmla="*/ 168899 h 310187"/>
              <a:gd name="connsiteX19" fmla="*/ 128598 w 331352"/>
              <a:gd name="connsiteY19" fmla="*/ 192712 h 310187"/>
              <a:gd name="connsiteX20" fmla="*/ 152411 w 331352"/>
              <a:gd name="connsiteY20" fmla="*/ 192712 h 310187"/>
              <a:gd name="connsiteX21" fmla="*/ 152411 w 331352"/>
              <a:gd name="connsiteY21" fmla="*/ 168899 h 310187"/>
              <a:gd name="connsiteX22" fmla="*/ 242898 w 331352"/>
              <a:gd name="connsiteY22" fmla="*/ 119687 h 310187"/>
              <a:gd name="connsiteX23" fmla="*/ 242898 w 331352"/>
              <a:gd name="connsiteY23" fmla="*/ 148262 h 310187"/>
              <a:gd name="connsiteX24" fmla="*/ 282586 w 331352"/>
              <a:gd name="connsiteY24" fmla="*/ 148262 h 310187"/>
              <a:gd name="connsiteX25" fmla="*/ 290523 w 331352"/>
              <a:gd name="connsiteY25" fmla="*/ 119687 h 310187"/>
              <a:gd name="connsiteX26" fmla="*/ 173048 w 331352"/>
              <a:gd name="connsiteY26" fmla="*/ 119687 h 310187"/>
              <a:gd name="connsiteX27" fmla="*/ 173048 w 331352"/>
              <a:gd name="connsiteY27" fmla="*/ 148262 h 310187"/>
              <a:gd name="connsiteX28" fmla="*/ 222261 w 331352"/>
              <a:gd name="connsiteY28" fmla="*/ 148262 h 310187"/>
              <a:gd name="connsiteX29" fmla="*/ 222261 w 331352"/>
              <a:gd name="connsiteY29" fmla="*/ 119687 h 310187"/>
              <a:gd name="connsiteX30" fmla="*/ 103198 w 331352"/>
              <a:gd name="connsiteY30" fmla="*/ 119687 h 310187"/>
              <a:gd name="connsiteX31" fmla="*/ 112723 w 331352"/>
              <a:gd name="connsiteY31" fmla="*/ 148262 h 310187"/>
              <a:gd name="connsiteX32" fmla="*/ 152411 w 331352"/>
              <a:gd name="connsiteY32" fmla="*/ 148262 h 310187"/>
              <a:gd name="connsiteX33" fmla="*/ 152411 w 331352"/>
              <a:gd name="connsiteY33" fmla="*/ 119687 h 310187"/>
              <a:gd name="connsiteX34" fmla="*/ 242898 w 331352"/>
              <a:gd name="connsiteY34" fmla="*/ 75237 h 310187"/>
              <a:gd name="connsiteX35" fmla="*/ 242898 w 331352"/>
              <a:gd name="connsiteY35" fmla="*/ 99050 h 310187"/>
              <a:gd name="connsiteX36" fmla="*/ 296873 w 331352"/>
              <a:gd name="connsiteY36" fmla="*/ 99050 h 310187"/>
              <a:gd name="connsiteX37" fmla="*/ 304811 w 331352"/>
              <a:gd name="connsiteY37" fmla="*/ 75237 h 310187"/>
              <a:gd name="connsiteX38" fmla="*/ 173048 w 331352"/>
              <a:gd name="connsiteY38" fmla="*/ 75237 h 310187"/>
              <a:gd name="connsiteX39" fmla="*/ 173048 w 331352"/>
              <a:gd name="connsiteY39" fmla="*/ 99050 h 310187"/>
              <a:gd name="connsiteX40" fmla="*/ 222261 w 331352"/>
              <a:gd name="connsiteY40" fmla="*/ 99050 h 310187"/>
              <a:gd name="connsiteX41" fmla="*/ 222261 w 331352"/>
              <a:gd name="connsiteY41" fmla="*/ 75237 h 310187"/>
              <a:gd name="connsiteX42" fmla="*/ 87323 w 331352"/>
              <a:gd name="connsiteY42" fmla="*/ 75237 h 310187"/>
              <a:gd name="connsiteX43" fmla="*/ 95261 w 331352"/>
              <a:gd name="connsiteY43" fmla="*/ 99050 h 310187"/>
              <a:gd name="connsiteX44" fmla="*/ 152411 w 331352"/>
              <a:gd name="connsiteY44" fmla="*/ 99050 h 310187"/>
              <a:gd name="connsiteX45" fmla="*/ 152411 w 331352"/>
              <a:gd name="connsiteY45" fmla="*/ 75237 h 310187"/>
              <a:gd name="connsiteX46" fmla="*/ 13989 w 331352"/>
              <a:gd name="connsiteY46" fmla="*/ 328 h 310187"/>
              <a:gd name="connsiteX47" fmla="*/ 64579 w 331352"/>
              <a:gd name="connsiteY47" fmla="*/ 19694 h 310187"/>
              <a:gd name="connsiteX48" fmla="*/ 69768 w 331352"/>
              <a:gd name="connsiteY48" fmla="*/ 26149 h 310187"/>
              <a:gd name="connsiteX49" fmla="*/ 80145 w 331352"/>
              <a:gd name="connsiteY49" fmla="*/ 54553 h 310187"/>
              <a:gd name="connsiteX50" fmla="*/ 81442 w 331352"/>
              <a:gd name="connsiteY50" fmla="*/ 54553 h 310187"/>
              <a:gd name="connsiteX51" fmla="*/ 321421 w 331352"/>
              <a:gd name="connsiteY51" fmla="*/ 54553 h 310187"/>
              <a:gd name="connsiteX52" fmla="*/ 329204 w 331352"/>
              <a:gd name="connsiteY52" fmla="*/ 58426 h 310187"/>
              <a:gd name="connsiteX53" fmla="*/ 330501 w 331352"/>
              <a:gd name="connsiteY53" fmla="*/ 68755 h 310187"/>
              <a:gd name="connsiteX54" fmla="*/ 286397 w 331352"/>
              <a:gd name="connsiteY54" fmla="*/ 205610 h 310187"/>
              <a:gd name="connsiteX55" fmla="*/ 276019 w 331352"/>
              <a:gd name="connsiteY55" fmla="*/ 213356 h 310187"/>
              <a:gd name="connsiteX56" fmla="*/ 120358 w 331352"/>
              <a:gd name="connsiteY56" fmla="*/ 213356 h 310187"/>
              <a:gd name="connsiteX57" fmla="*/ 116466 w 331352"/>
              <a:gd name="connsiteY57" fmla="*/ 212065 h 310187"/>
              <a:gd name="connsiteX58" fmla="*/ 106089 w 331352"/>
              <a:gd name="connsiteY58" fmla="*/ 240469 h 310187"/>
              <a:gd name="connsiteX59" fmla="*/ 276019 w 331352"/>
              <a:gd name="connsiteY59" fmla="*/ 240469 h 310187"/>
              <a:gd name="connsiteX60" fmla="*/ 285100 w 331352"/>
              <a:gd name="connsiteY60" fmla="*/ 248215 h 310187"/>
              <a:gd name="connsiteX61" fmla="*/ 276019 w 331352"/>
              <a:gd name="connsiteY61" fmla="*/ 257253 h 310187"/>
              <a:gd name="connsiteX62" fmla="*/ 266939 w 331352"/>
              <a:gd name="connsiteY62" fmla="*/ 257253 h 310187"/>
              <a:gd name="connsiteX63" fmla="*/ 274722 w 331352"/>
              <a:gd name="connsiteY63" fmla="*/ 279201 h 310187"/>
              <a:gd name="connsiteX64" fmla="*/ 242293 w 331352"/>
              <a:gd name="connsiteY64" fmla="*/ 310187 h 310187"/>
              <a:gd name="connsiteX65" fmla="*/ 211160 w 331352"/>
              <a:gd name="connsiteY65" fmla="*/ 279201 h 310187"/>
              <a:gd name="connsiteX66" fmla="*/ 218943 w 331352"/>
              <a:gd name="connsiteY66" fmla="*/ 257253 h 310187"/>
              <a:gd name="connsiteX67" fmla="*/ 148896 w 331352"/>
              <a:gd name="connsiteY67" fmla="*/ 257253 h 310187"/>
              <a:gd name="connsiteX68" fmla="*/ 157976 w 331352"/>
              <a:gd name="connsiteY68" fmla="*/ 279201 h 310187"/>
              <a:gd name="connsiteX69" fmla="*/ 125547 w 331352"/>
              <a:gd name="connsiteY69" fmla="*/ 310187 h 310187"/>
              <a:gd name="connsiteX70" fmla="*/ 93117 w 331352"/>
              <a:gd name="connsiteY70" fmla="*/ 279201 h 310187"/>
              <a:gd name="connsiteX71" fmla="*/ 102197 w 331352"/>
              <a:gd name="connsiteY71" fmla="*/ 257253 h 310187"/>
              <a:gd name="connsiteX72" fmla="*/ 93117 w 331352"/>
              <a:gd name="connsiteY72" fmla="*/ 257253 h 310187"/>
              <a:gd name="connsiteX73" fmla="*/ 86631 w 331352"/>
              <a:gd name="connsiteY73" fmla="*/ 253380 h 310187"/>
              <a:gd name="connsiteX74" fmla="*/ 85334 w 331352"/>
              <a:gd name="connsiteY74" fmla="*/ 245633 h 310187"/>
              <a:gd name="connsiteX75" fmla="*/ 100900 w 331352"/>
              <a:gd name="connsiteY75" fmla="*/ 201737 h 310187"/>
              <a:gd name="connsiteX76" fmla="*/ 107386 w 331352"/>
              <a:gd name="connsiteY76" fmla="*/ 196572 h 310187"/>
              <a:gd name="connsiteX77" fmla="*/ 51607 w 331352"/>
              <a:gd name="connsiteY77" fmla="*/ 37769 h 310187"/>
              <a:gd name="connsiteX78" fmla="*/ 6206 w 331352"/>
              <a:gd name="connsiteY78" fmla="*/ 19694 h 310187"/>
              <a:gd name="connsiteX79" fmla="*/ 1017 w 331352"/>
              <a:gd name="connsiteY79" fmla="*/ 6783 h 310187"/>
              <a:gd name="connsiteX80" fmla="*/ 13989 w 331352"/>
              <a:gd name="connsiteY80" fmla="*/ 328 h 310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331352" h="310187">
                <a:moveTo>
                  <a:pt x="241311" y="265737"/>
                </a:moveTo>
                <a:cubicBezTo>
                  <a:pt x="233420" y="265737"/>
                  <a:pt x="227023" y="272134"/>
                  <a:pt x="227023" y="280025"/>
                </a:cubicBezTo>
                <a:cubicBezTo>
                  <a:pt x="227023" y="287916"/>
                  <a:pt x="233420" y="294313"/>
                  <a:pt x="241311" y="294313"/>
                </a:cubicBezTo>
                <a:cubicBezTo>
                  <a:pt x="249202" y="294313"/>
                  <a:pt x="255599" y="287916"/>
                  <a:pt x="255599" y="280025"/>
                </a:cubicBezTo>
                <a:cubicBezTo>
                  <a:pt x="255599" y="272134"/>
                  <a:pt x="249202" y="265737"/>
                  <a:pt x="241311" y="265737"/>
                </a:cubicBezTo>
                <a:close/>
                <a:moveTo>
                  <a:pt x="125424" y="265737"/>
                </a:moveTo>
                <a:cubicBezTo>
                  <a:pt x="117533" y="265737"/>
                  <a:pt x="111136" y="272134"/>
                  <a:pt x="111136" y="280025"/>
                </a:cubicBezTo>
                <a:cubicBezTo>
                  <a:pt x="111136" y="287916"/>
                  <a:pt x="117533" y="294313"/>
                  <a:pt x="125424" y="294313"/>
                </a:cubicBezTo>
                <a:cubicBezTo>
                  <a:pt x="133315" y="294313"/>
                  <a:pt x="139712" y="287916"/>
                  <a:pt x="139712" y="280025"/>
                </a:cubicBezTo>
                <a:cubicBezTo>
                  <a:pt x="139712" y="272134"/>
                  <a:pt x="133315" y="265737"/>
                  <a:pt x="125424" y="265737"/>
                </a:cubicBezTo>
                <a:close/>
                <a:moveTo>
                  <a:pt x="242898" y="168899"/>
                </a:moveTo>
                <a:lnTo>
                  <a:pt x="242898" y="192712"/>
                </a:lnTo>
                <a:lnTo>
                  <a:pt x="268298" y="192712"/>
                </a:lnTo>
                <a:lnTo>
                  <a:pt x="276236" y="168899"/>
                </a:lnTo>
                <a:close/>
                <a:moveTo>
                  <a:pt x="173048" y="168899"/>
                </a:moveTo>
                <a:lnTo>
                  <a:pt x="173048" y="192712"/>
                </a:lnTo>
                <a:lnTo>
                  <a:pt x="222261" y="192712"/>
                </a:lnTo>
                <a:lnTo>
                  <a:pt x="222261" y="168899"/>
                </a:lnTo>
                <a:close/>
                <a:moveTo>
                  <a:pt x="120661" y="168899"/>
                </a:moveTo>
                <a:lnTo>
                  <a:pt x="128598" y="192712"/>
                </a:lnTo>
                <a:lnTo>
                  <a:pt x="152411" y="192712"/>
                </a:lnTo>
                <a:lnTo>
                  <a:pt x="152411" y="168899"/>
                </a:lnTo>
                <a:close/>
                <a:moveTo>
                  <a:pt x="242898" y="119687"/>
                </a:moveTo>
                <a:lnTo>
                  <a:pt x="242898" y="148262"/>
                </a:lnTo>
                <a:lnTo>
                  <a:pt x="282586" y="148262"/>
                </a:lnTo>
                <a:lnTo>
                  <a:pt x="290523" y="119687"/>
                </a:lnTo>
                <a:close/>
                <a:moveTo>
                  <a:pt x="173048" y="119687"/>
                </a:moveTo>
                <a:lnTo>
                  <a:pt x="173048" y="148262"/>
                </a:lnTo>
                <a:lnTo>
                  <a:pt x="222261" y="148262"/>
                </a:lnTo>
                <a:lnTo>
                  <a:pt x="222261" y="119687"/>
                </a:lnTo>
                <a:close/>
                <a:moveTo>
                  <a:pt x="103198" y="119687"/>
                </a:moveTo>
                <a:lnTo>
                  <a:pt x="112723" y="148262"/>
                </a:lnTo>
                <a:lnTo>
                  <a:pt x="152411" y="148262"/>
                </a:lnTo>
                <a:lnTo>
                  <a:pt x="152411" y="119687"/>
                </a:lnTo>
                <a:close/>
                <a:moveTo>
                  <a:pt x="242898" y="75237"/>
                </a:moveTo>
                <a:lnTo>
                  <a:pt x="242898" y="99050"/>
                </a:lnTo>
                <a:lnTo>
                  <a:pt x="296873" y="99050"/>
                </a:lnTo>
                <a:lnTo>
                  <a:pt x="304811" y="75237"/>
                </a:lnTo>
                <a:close/>
                <a:moveTo>
                  <a:pt x="173048" y="75237"/>
                </a:moveTo>
                <a:lnTo>
                  <a:pt x="173048" y="99050"/>
                </a:lnTo>
                <a:lnTo>
                  <a:pt x="222261" y="99050"/>
                </a:lnTo>
                <a:lnTo>
                  <a:pt x="222261" y="75237"/>
                </a:lnTo>
                <a:close/>
                <a:moveTo>
                  <a:pt x="87323" y="75237"/>
                </a:moveTo>
                <a:lnTo>
                  <a:pt x="95261" y="99050"/>
                </a:lnTo>
                <a:lnTo>
                  <a:pt x="152411" y="99050"/>
                </a:lnTo>
                <a:lnTo>
                  <a:pt x="152411" y="75237"/>
                </a:lnTo>
                <a:close/>
                <a:moveTo>
                  <a:pt x="13989" y="328"/>
                </a:moveTo>
                <a:cubicBezTo>
                  <a:pt x="13989" y="328"/>
                  <a:pt x="13989" y="328"/>
                  <a:pt x="64579" y="19694"/>
                </a:cubicBezTo>
                <a:cubicBezTo>
                  <a:pt x="67173" y="20985"/>
                  <a:pt x="68471" y="23567"/>
                  <a:pt x="69768" y="26149"/>
                </a:cubicBezTo>
                <a:cubicBezTo>
                  <a:pt x="69768" y="26149"/>
                  <a:pt x="69768" y="26149"/>
                  <a:pt x="80145" y="54553"/>
                </a:cubicBezTo>
                <a:cubicBezTo>
                  <a:pt x="80145" y="54553"/>
                  <a:pt x="81442" y="54553"/>
                  <a:pt x="81442" y="54553"/>
                </a:cubicBezTo>
                <a:cubicBezTo>
                  <a:pt x="81442" y="54553"/>
                  <a:pt x="81442" y="54553"/>
                  <a:pt x="321421" y="54553"/>
                </a:cubicBezTo>
                <a:cubicBezTo>
                  <a:pt x="324015" y="54553"/>
                  <a:pt x="327907" y="55844"/>
                  <a:pt x="329204" y="58426"/>
                </a:cubicBezTo>
                <a:cubicBezTo>
                  <a:pt x="331798" y="62300"/>
                  <a:pt x="331798" y="64882"/>
                  <a:pt x="330501" y="68755"/>
                </a:cubicBezTo>
                <a:cubicBezTo>
                  <a:pt x="330501" y="68755"/>
                  <a:pt x="330501" y="68755"/>
                  <a:pt x="286397" y="205610"/>
                </a:cubicBezTo>
                <a:cubicBezTo>
                  <a:pt x="285100" y="210774"/>
                  <a:pt x="281208" y="213356"/>
                  <a:pt x="276019" y="213356"/>
                </a:cubicBezTo>
                <a:cubicBezTo>
                  <a:pt x="276019" y="213356"/>
                  <a:pt x="276019" y="213356"/>
                  <a:pt x="120358" y="213356"/>
                </a:cubicBezTo>
                <a:cubicBezTo>
                  <a:pt x="119061" y="213356"/>
                  <a:pt x="117763" y="213356"/>
                  <a:pt x="116466" y="212065"/>
                </a:cubicBezTo>
                <a:cubicBezTo>
                  <a:pt x="116466" y="212065"/>
                  <a:pt x="116466" y="212065"/>
                  <a:pt x="106089" y="240469"/>
                </a:cubicBezTo>
                <a:cubicBezTo>
                  <a:pt x="106089" y="240469"/>
                  <a:pt x="106089" y="240469"/>
                  <a:pt x="276019" y="240469"/>
                </a:cubicBezTo>
                <a:cubicBezTo>
                  <a:pt x="281208" y="240469"/>
                  <a:pt x="285100" y="244342"/>
                  <a:pt x="285100" y="248215"/>
                </a:cubicBezTo>
                <a:cubicBezTo>
                  <a:pt x="285100" y="253380"/>
                  <a:pt x="281208" y="257253"/>
                  <a:pt x="276019" y="257253"/>
                </a:cubicBezTo>
                <a:cubicBezTo>
                  <a:pt x="276019" y="257253"/>
                  <a:pt x="276019" y="257253"/>
                  <a:pt x="266939" y="257253"/>
                </a:cubicBezTo>
                <a:cubicBezTo>
                  <a:pt x="272128" y="263708"/>
                  <a:pt x="274722" y="270164"/>
                  <a:pt x="274722" y="279201"/>
                </a:cubicBezTo>
                <a:cubicBezTo>
                  <a:pt x="274722" y="295985"/>
                  <a:pt x="260453" y="310187"/>
                  <a:pt x="242293" y="310187"/>
                </a:cubicBezTo>
                <a:cubicBezTo>
                  <a:pt x="225429" y="310187"/>
                  <a:pt x="211160" y="295985"/>
                  <a:pt x="211160" y="279201"/>
                </a:cubicBezTo>
                <a:cubicBezTo>
                  <a:pt x="211160" y="270164"/>
                  <a:pt x="213755" y="263708"/>
                  <a:pt x="218943" y="257253"/>
                </a:cubicBezTo>
                <a:cubicBezTo>
                  <a:pt x="218943" y="257253"/>
                  <a:pt x="218943" y="257253"/>
                  <a:pt x="148896" y="257253"/>
                </a:cubicBezTo>
                <a:cubicBezTo>
                  <a:pt x="154084" y="263708"/>
                  <a:pt x="157976" y="270164"/>
                  <a:pt x="157976" y="279201"/>
                </a:cubicBezTo>
                <a:cubicBezTo>
                  <a:pt x="157976" y="295985"/>
                  <a:pt x="143707" y="310187"/>
                  <a:pt x="125547" y="310187"/>
                </a:cubicBezTo>
                <a:cubicBezTo>
                  <a:pt x="108683" y="310187"/>
                  <a:pt x="93117" y="295985"/>
                  <a:pt x="93117" y="279201"/>
                </a:cubicBezTo>
                <a:cubicBezTo>
                  <a:pt x="93117" y="270164"/>
                  <a:pt x="97009" y="263708"/>
                  <a:pt x="102197" y="257253"/>
                </a:cubicBezTo>
                <a:cubicBezTo>
                  <a:pt x="102197" y="257253"/>
                  <a:pt x="102197" y="257253"/>
                  <a:pt x="93117" y="257253"/>
                </a:cubicBezTo>
                <a:cubicBezTo>
                  <a:pt x="90523" y="257253"/>
                  <a:pt x="87928" y="255962"/>
                  <a:pt x="86631" y="253380"/>
                </a:cubicBezTo>
                <a:cubicBezTo>
                  <a:pt x="85334" y="252089"/>
                  <a:pt x="84037" y="248215"/>
                  <a:pt x="85334" y="245633"/>
                </a:cubicBezTo>
                <a:cubicBezTo>
                  <a:pt x="85334" y="245633"/>
                  <a:pt x="85334" y="245633"/>
                  <a:pt x="100900" y="201737"/>
                </a:cubicBezTo>
                <a:cubicBezTo>
                  <a:pt x="102197" y="199154"/>
                  <a:pt x="104792" y="196572"/>
                  <a:pt x="107386" y="196572"/>
                </a:cubicBezTo>
                <a:cubicBezTo>
                  <a:pt x="107386" y="196572"/>
                  <a:pt x="107386" y="196572"/>
                  <a:pt x="51607" y="37769"/>
                </a:cubicBezTo>
                <a:cubicBezTo>
                  <a:pt x="51607" y="37769"/>
                  <a:pt x="51607" y="37769"/>
                  <a:pt x="6206" y="19694"/>
                </a:cubicBezTo>
                <a:cubicBezTo>
                  <a:pt x="1017" y="18403"/>
                  <a:pt x="-1577" y="11948"/>
                  <a:pt x="1017" y="6783"/>
                </a:cubicBezTo>
                <a:cubicBezTo>
                  <a:pt x="2315" y="1619"/>
                  <a:pt x="8800" y="-963"/>
                  <a:pt x="13989" y="3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69" name="任意多边形: 形状 68"/>
          <p:cNvSpPr/>
          <p:nvPr>
            <p:custDataLst>
              <p:tags r:id="rId55"/>
            </p:custDataLst>
          </p:nvPr>
        </p:nvSpPr>
        <p:spPr>
          <a:xfrm>
            <a:off x="5729310" y="3346578"/>
            <a:ext cx="717181" cy="716102"/>
          </a:xfrm>
          <a:custGeom>
            <a:avLst/>
            <a:gdLst>
              <a:gd name="T0" fmla="*/ 9608 w 10667"/>
              <a:gd name="T1" fmla="*/ 4056 h 10667"/>
              <a:gd name="T2" fmla="*/ 9642 w 10667"/>
              <a:gd name="T3" fmla="*/ 4561 h 10667"/>
              <a:gd name="T4" fmla="*/ 9398 w 10667"/>
              <a:gd name="T5" fmla="*/ 5365 h 10667"/>
              <a:gd name="T6" fmla="*/ 9237 w 10667"/>
              <a:gd name="T7" fmla="*/ 4433 h 10667"/>
              <a:gd name="T8" fmla="*/ 8869 w 10667"/>
              <a:gd name="T9" fmla="*/ 4582 h 10667"/>
              <a:gd name="T10" fmla="*/ 8709 w 10667"/>
              <a:gd name="T11" fmla="*/ 5514 h 10667"/>
              <a:gd name="T12" fmla="*/ 8952 w 10667"/>
              <a:gd name="T13" fmla="*/ 5395 h 10667"/>
              <a:gd name="T14" fmla="*/ 8998 w 10667"/>
              <a:gd name="T15" fmla="*/ 6944 h 10667"/>
              <a:gd name="T16" fmla="*/ 9239 w 10667"/>
              <a:gd name="T17" fmla="*/ 5720 h 10667"/>
              <a:gd name="T18" fmla="*/ 9377 w 10667"/>
              <a:gd name="T19" fmla="*/ 6807 h 10667"/>
              <a:gd name="T20" fmla="*/ 9687 w 10667"/>
              <a:gd name="T21" fmla="*/ 6787 h 10667"/>
              <a:gd name="T22" fmla="*/ 9559 w 10667"/>
              <a:gd name="T23" fmla="*/ 4821 h 10667"/>
              <a:gd name="T24" fmla="*/ 9939 w 10667"/>
              <a:gd name="T25" fmla="*/ 5391 h 10667"/>
              <a:gd name="T26" fmla="*/ 6566 w 10667"/>
              <a:gd name="T27" fmla="*/ 1130 h 10667"/>
              <a:gd name="T28" fmla="*/ 5448 w 10667"/>
              <a:gd name="T29" fmla="*/ 2261 h 10667"/>
              <a:gd name="T30" fmla="*/ 7197 w 10667"/>
              <a:gd name="T31" fmla="*/ 8282 h 10667"/>
              <a:gd name="T32" fmla="*/ 6553 w 10667"/>
              <a:gd name="T33" fmla="*/ 5860 h 10667"/>
              <a:gd name="T34" fmla="*/ 6867 w 10667"/>
              <a:gd name="T35" fmla="*/ 5540 h 10667"/>
              <a:gd name="T36" fmla="*/ 6677 w 10667"/>
              <a:gd name="T37" fmla="*/ 2794 h 10667"/>
              <a:gd name="T38" fmla="*/ 5875 w 10667"/>
              <a:gd name="T39" fmla="*/ 5440 h 10667"/>
              <a:gd name="T40" fmla="*/ 5344 w 10667"/>
              <a:gd name="T41" fmla="*/ 2372 h 10667"/>
              <a:gd name="T42" fmla="*/ 4134 w 10667"/>
              <a:gd name="T43" fmla="*/ 2863 h 10667"/>
              <a:gd name="T44" fmla="*/ 3606 w 10667"/>
              <a:gd name="T45" fmla="*/ 5931 h 10667"/>
              <a:gd name="T46" fmla="*/ 4406 w 10667"/>
              <a:gd name="T47" fmla="*/ 5536 h 10667"/>
              <a:gd name="T48" fmla="*/ 3036 w 10667"/>
              <a:gd name="T49" fmla="*/ 8836 h 10667"/>
              <a:gd name="T50" fmla="*/ 1301 w 10667"/>
              <a:gd name="T51" fmla="*/ 9187 h 10667"/>
              <a:gd name="T52" fmla="*/ 3942 w 10667"/>
              <a:gd name="T53" fmla="*/ 10566 h 10667"/>
              <a:gd name="T54" fmla="*/ 8368 w 10667"/>
              <a:gd name="T55" fmla="*/ 10227 h 10667"/>
              <a:gd name="T56" fmla="*/ 5409 w 10667"/>
              <a:gd name="T57" fmla="*/ 9687 h 10667"/>
              <a:gd name="T58" fmla="*/ 5462 w 10667"/>
              <a:gd name="T59" fmla="*/ 6588 h 10667"/>
              <a:gd name="T60" fmla="*/ 5409 w 10667"/>
              <a:gd name="T61" fmla="*/ 9687 h 10667"/>
              <a:gd name="T62" fmla="*/ 9674 w 10667"/>
              <a:gd name="T63" fmla="*/ 7185 h 10667"/>
              <a:gd name="T64" fmla="*/ 9255 w 10667"/>
              <a:gd name="T65" fmla="*/ 7228 h 10667"/>
              <a:gd name="T66" fmla="*/ 8691 w 10667"/>
              <a:gd name="T67" fmla="*/ 6602 h 10667"/>
              <a:gd name="T68" fmla="*/ 10667 w 10667"/>
              <a:gd name="T69" fmla="*/ 7058 h 10667"/>
              <a:gd name="T70" fmla="*/ 1068 w 10667"/>
              <a:gd name="T71" fmla="*/ 4056 h 10667"/>
              <a:gd name="T72" fmla="*/ 1407 w 10667"/>
              <a:gd name="T73" fmla="*/ 4399 h 10667"/>
              <a:gd name="T74" fmla="*/ 1620 w 10667"/>
              <a:gd name="T75" fmla="*/ 4469 h 10667"/>
              <a:gd name="T76" fmla="*/ 1410 w 10667"/>
              <a:gd name="T77" fmla="*/ 5515 h 10667"/>
              <a:gd name="T78" fmla="*/ 1189 w 10667"/>
              <a:gd name="T79" fmla="*/ 4467 h 10667"/>
              <a:gd name="T80" fmla="*/ 728 w 10667"/>
              <a:gd name="T81" fmla="*/ 5387 h 10667"/>
              <a:gd name="T82" fmla="*/ 967 w 10667"/>
              <a:gd name="T83" fmla="*/ 5399 h 10667"/>
              <a:gd name="T84" fmla="*/ 1088 w 10667"/>
              <a:gd name="T85" fmla="*/ 5407 h 10667"/>
              <a:gd name="T86" fmla="*/ 1148 w 10667"/>
              <a:gd name="T87" fmla="*/ 6944 h 10667"/>
              <a:gd name="T88" fmla="*/ 1411 w 10667"/>
              <a:gd name="T89" fmla="*/ 5714 h 10667"/>
              <a:gd name="T90" fmla="*/ 1671 w 10667"/>
              <a:gd name="T91" fmla="*/ 6954 h 10667"/>
              <a:gd name="T92" fmla="*/ 1743 w 10667"/>
              <a:gd name="T93" fmla="*/ 5493 h 10667"/>
              <a:gd name="T94" fmla="*/ 1838 w 10667"/>
              <a:gd name="T95" fmla="*/ 5396 h 10667"/>
              <a:gd name="T96" fmla="*/ 1780 w 10667"/>
              <a:gd name="T97" fmla="*/ 4561 h 10667"/>
              <a:gd name="T98" fmla="*/ 1813 w 10667"/>
              <a:gd name="T99" fmla="*/ 7185 h 10667"/>
              <a:gd name="T100" fmla="*/ 1394 w 10667"/>
              <a:gd name="T101" fmla="*/ 7228 h 10667"/>
              <a:gd name="T102" fmla="*/ 830 w 10667"/>
              <a:gd name="T103" fmla="*/ 6602 h 10667"/>
              <a:gd name="T104" fmla="*/ 2805 w 10667"/>
              <a:gd name="T105" fmla="*/ 7058 h 106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0667" h="10667">
                <a:moveTo>
                  <a:pt x="8929" y="4056"/>
                </a:moveTo>
                <a:cubicBezTo>
                  <a:pt x="8929" y="3866"/>
                  <a:pt x="9081" y="3713"/>
                  <a:pt x="9268" y="3713"/>
                </a:cubicBezTo>
                <a:cubicBezTo>
                  <a:pt x="9456" y="3713"/>
                  <a:pt x="9608" y="3866"/>
                  <a:pt x="9608" y="4056"/>
                </a:cubicBezTo>
                <a:cubicBezTo>
                  <a:pt x="9608" y="4246"/>
                  <a:pt x="9456" y="4399"/>
                  <a:pt x="9268" y="4399"/>
                </a:cubicBezTo>
                <a:cubicBezTo>
                  <a:pt x="9081" y="4399"/>
                  <a:pt x="8929" y="4246"/>
                  <a:pt x="8929" y="4056"/>
                </a:cubicBezTo>
                <a:close/>
                <a:moveTo>
                  <a:pt x="9642" y="4561"/>
                </a:moveTo>
                <a:cubicBezTo>
                  <a:pt x="9592" y="4523"/>
                  <a:pt x="9541" y="4489"/>
                  <a:pt x="9482" y="4469"/>
                </a:cubicBezTo>
                <a:cubicBezTo>
                  <a:pt x="9427" y="4449"/>
                  <a:pt x="9369" y="4439"/>
                  <a:pt x="9310" y="4434"/>
                </a:cubicBezTo>
                <a:lnTo>
                  <a:pt x="9398" y="5365"/>
                </a:lnTo>
                <a:lnTo>
                  <a:pt x="9272" y="5515"/>
                </a:lnTo>
                <a:lnTo>
                  <a:pt x="9127" y="5365"/>
                </a:lnTo>
                <a:lnTo>
                  <a:pt x="9237" y="4433"/>
                </a:lnTo>
                <a:cubicBezTo>
                  <a:pt x="9173" y="4435"/>
                  <a:pt x="9110" y="4446"/>
                  <a:pt x="9050" y="4467"/>
                </a:cubicBezTo>
                <a:cubicBezTo>
                  <a:pt x="9025" y="4476"/>
                  <a:pt x="9002" y="4487"/>
                  <a:pt x="8979" y="4500"/>
                </a:cubicBezTo>
                <a:cubicBezTo>
                  <a:pt x="8940" y="4523"/>
                  <a:pt x="8903" y="4551"/>
                  <a:pt x="8869" y="4582"/>
                </a:cubicBezTo>
                <a:cubicBezTo>
                  <a:pt x="8700" y="4734"/>
                  <a:pt x="8609" y="4997"/>
                  <a:pt x="8589" y="5387"/>
                </a:cubicBezTo>
                <a:cubicBezTo>
                  <a:pt x="8586" y="5454"/>
                  <a:pt x="8637" y="5511"/>
                  <a:pt x="8703" y="5514"/>
                </a:cubicBezTo>
                <a:cubicBezTo>
                  <a:pt x="8705" y="5514"/>
                  <a:pt x="8707" y="5514"/>
                  <a:pt x="8709" y="5514"/>
                </a:cubicBezTo>
                <a:cubicBezTo>
                  <a:pt x="8772" y="5514"/>
                  <a:pt x="8825" y="5464"/>
                  <a:pt x="8828" y="5399"/>
                </a:cubicBezTo>
                <a:cubicBezTo>
                  <a:pt x="8842" y="5135"/>
                  <a:pt x="8893" y="4938"/>
                  <a:pt x="8978" y="4821"/>
                </a:cubicBezTo>
                <a:cubicBezTo>
                  <a:pt x="8972" y="4944"/>
                  <a:pt x="8961" y="5167"/>
                  <a:pt x="8952" y="5395"/>
                </a:cubicBezTo>
                <a:cubicBezTo>
                  <a:pt x="8951" y="5399"/>
                  <a:pt x="8950" y="5403"/>
                  <a:pt x="8950" y="5407"/>
                </a:cubicBezTo>
                <a:lnTo>
                  <a:pt x="8854" y="6776"/>
                </a:lnTo>
                <a:cubicBezTo>
                  <a:pt x="8848" y="6863"/>
                  <a:pt x="8912" y="6938"/>
                  <a:pt x="8998" y="6944"/>
                </a:cubicBezTo>
                <a:cubicBezTo>
                  <a:pt x="9002" y="6944"/>
                  <a:pt x="9005" y="6944"/>
                  <a:pt x="9009" y="6944"/>
                </a:cubicBezTo>
                <a:cubicBezTo>
                  <a:pt x="9090" y="6944"/>
                  <a:pt x="9158" y="6881"/>
                  <a:pt x="9163" y="6798"/>
                </a:cubicBezTo>
                <a:lnTo>
                  <a:pt x="9239" y="5720"/>
                </a:lnTo>
                <a:cubicBezTo>
                  <a:pt x="9251" y="5717"/>
                  <a:pt x="9262" y="5714"/>
                  <a:pt x="9273" y="5714"/>
                </a:cubicBezTo>
                <a:cubicBezTo>
                  <a:pt x="9284" y="5714"/>
                  <a:pt x="9296" y="5716"/>
                  <a:pt x="9307" y="5717"/>
                </a:cubicBezTo>
                <a:lnTo>
                  <a:pt x="9377" y="6807"/>
                </a:lnTo>
                <a:cubicBezTo>
                  <a:pt x="9382" y="6890"/>
                  <a:pt x="9451" y="6954"/>
                  <a:pt x="9532" y="6954"/>
                </a:cubicBezTo>
                <a:cubicBezTo>
                  <a:pt x="9535" y="6954"/>
                  <a:pt x="9539" y="6954"/>
                  <a:pt x="9542" y="6954"/>
                </a:cubicBezTo>
                <a:cubicBezTo>
                  <a:pt x="9628" y="6948"/>
                  <a:pt x="9692" y="6873"/>
                  <a:pt x="9687" y="6787"/>
                </a:cubicBezTo>
                <a:lnTo>
                  <a:pt x="9604" y="5493"/>
                </a:lnTo>
                <a:cubicBezTo>
                  <a:pt x="9604" y="5486"/>
                  <a:pt x="9602" y="5479"/>
                  <a:pt x="9601" y="5472"/>
                </a:cubicBezTo>
                <a:cubicBezTo>
                  <a:pt x="9594" y="5274"/>
                  <a:pt x="9571" y="4981"/>
                  <a:pt x="9559" y="4821"/>
                </a:cubicBezTo>
                <a:cubicBezTo>
                  <a:pt x="9645" y="4939"/>
                  <a:pt x="9694" y="5134"/>
                  <a:pt x="9700" y="5396"/>
                </a:cubicBezTo>
                <a:cubicBezTo>
                  <a:pt x="9701" y="5462"/>
                  <a:pt x="9754" y="5514"/>
                  <a:pt x="9822" y="5514"/>
                </a:cubicBezTo>
                <a:cubicBezTo>
                  <a:pt x="9888" y="5513"/>
                  <a:pt x="9940" y="5458"/>
                  <a:pt x="9939" y="5391"/>
                </a:cubicBezTo>
                <a:cubicBezTo>
                  <a:pt x="9931" y="4988"/>
                  <a:pt x="9831" y="4709"/>
                  <a:pt x="9642" y="4561"/>
                </a:cubicBezTo>
                <a:close/>
                <a:moveTo>
                  <a:pt x="5448" y="2261"/>
                </a:moveTo>
                <a:cubicBezTo>
                  <a:pt x="6065" y="2261"/>
                  <a:pt x="6566" y="1755"/>
                  <a:pt x="6566" y="1130"/>
                </a:cubicBezTo>
                <a:cubicBezTo>
                  <a:pt x="6566" y="506"/>
                  <a:pt x="6065" y="0"/>
                  <a:pt x="5448" y="0"/>
                </a:cubicBezTo>
                <a:cubicBezTo>
                  <a:pt x="4832" y="0"/>
                  <a:pt x="4332" y="506"/>
                  <a:pt x="4332" y="1130"/>
                </a:cubicBezTo>
                <a:cubicBezTo>
                  <a:pt x="4332" y="1755"/>
                  <a:pt x="4832" y="2261"/>
                  <a:pt x="5448" y="2261"/>
                </a:cubicBezTo>
                <a:close/>
                <a:moveTo>
                  <a:pt x="9566" y="9187"/>
                </a:moveTo>
                <a:cubicBezTo>
                  <a:pt x="9566" y="8589"/>
                  <a:pt x="8569" y="8079"/>
                  <a:pt x="7146" y="7846"/>
                </a:cubicBezTo>
                <a:lnTo>
                  <a:pt x="7197" y="8282"/>
                </a:lnTo>
                <a:cubicBezTo>
                  <a:pt x="7559" y="8431"/>
                  <a:pt x="7781" y="8624"/>
                  <a:pt x="7781" y="8836"/>
                </a:cubicBezTo>
                <a:cubicBezTo>
                  <a:pt x="7781" y="9120"/>
                  <a:pt x="7386" y="9369"/>
                  <a:pt x="6788" y="9523"/>
                </a:cubicBezTo>
                <a:lnTo>
                  <a:pt x="6553" y="5860"/>
                </a:lnTo>
                <a:cubicBezTo>
                  <a:pt x="6552" y="5836"/>
                  <a:pt x="6547" y="5814"/>
                  <a:pt x="6542" y="5791"/>
                </a:cubicBezTo>
                <a:cubicBezTo>
                  <a:pt x="6519" y="5139"/>
                  <a:pt x="6446" y="4174"/>
                  <a:pt x="6403" y="3649"/>
                </a:cubicBezTo>
                <a:cubicBezTo>
                  <a:pt x="6689" y="4036"/>
                  <a:pt x="6850" y="4677"/>
                  <a:pt x="6867" y="5540"/>
                </a:cubicBezTo>
                <a:cubicBezTo>
                  <a:pt x="6872" y="5758"/>
                  <a:pt x="7047" y="5931"/>
                  <a:pt x="7269" y="5931"/>
                </a:cubicBezTo>
                <a:cubicBezTo>
                  <a:pt x="7487" y="5926"/>
                  <a:pt x="7660" y="5744"/>
                  <a:pt x="7655" y="5524"/>
                </a:cubicBezTo>
                <a:cubicBezTo>
                  <a:pt x="7628" y="4200"/>
                  <a:pt x="7299" y="3281"/>
                  <a:pt x="6677" y="2794"/>
                </a:cubicBezTo>
                <a:cubicBezTo>
                  <a:pt x="6515" y="2666"/>
                  <a:pt x="6346" y="2557"/>
                  <a:pt x="6150" y="2489"/>
                </a:cubicBezTo>
                <a:cubicBezTo>
                  <a:pt x="5969" y="2425"/>
                  <a:pt x="5778" y="2390"/>
                  <a:pt x="5587" y="2376"/>
                </a:cubicBezTo>
                <a:lnTo>
                  <a:pt x="5875" y="5440"/>
                </a:lnTo>
                <a:lnTo>
                  <a:pt x="5459" y="5934"/>
                </a:lnTo>
                <a:lnTo>
                  <a:pt x="4983" y="5440"/>
                </a:lnTo>
                <a:lnTo>
                  <a:pt x="5344" y="2372"/>
                </a:lnTo>
                <a:cubicBezTo>
                  <a:pt x="5135" y="2379"/>
                  <a:pt x="4926" y="2413"/>
                  <a:pt x="4729" y="2484"/>
                </a:cubicBezTo>
                <a:cubicBezTo>
                  <a:pt x="4648" y="2513"/>
                  <a:pt x="4570" y="2548"/>
                  <a:pt x="4496" y="2592"/>
                </a:cubicBezTo>
                <a:cubicBezTo>
                  <a:pt x="4366" y="2669"/>
                  <a:pt x="4247" y="2762"/>
                  <a:pt x="4134" y="2863"/>
                </a:cubicBezTo>
                <a:cubicBezTo>
                  <a:pt x="3578" y="3362"/>
                  <a:pt x="3276" y="4228"/>
                  <a:pt x="3213" y="5512"/>
                </a:cubicBezTo>
                <a:cubicBezTo>
                  <a:pt x="3202" y="5732"/>
                  <a:pt x="3369" y="5919"/>
                  <a:pt x="3586" y="5930"/>
                </a:cubicBezTo>
                <a:cubicBezTo>
                  <a:pt x="3593" y="5931"/>
                  <a:pt x="3600" y="5931"/>
                  <a:pt x="3606" y="5931"/>
                </a:cubicBezTo>
                <a:cubicBezTo>
                  <a:pt x="3815" y="5931"/>
                  <a:pt x="3989" y="5765"/>
                  <a:pt x="4000" y="5552"/>
                </a:cubicBezTo>
                <a:cubicBezTo>
                  <a:pt x="4043" y="4683"/>
                  <a:pt x="4213" y="4034"/>
                  <a:pt x="4493" y="3649"/>
                </a:cubicBezTo>
                <a:cubicBezTo>
                  <a:pt x="4473" y="4053"/>
                  <a:pt x="4437" y="4787"/>
                  <a:pt x="4406" y="5536"/>
                </a:cubicBezTo>
                <a:cubicBezTo>
                  <a:pt x="4404" y="5550"/>
                  <a:pt x="4400" y="5563"/>
                  <a:pt x="4399" y="5577"/>
                </a:cubicBezTo>
                <a:lnTo>
                  <a:pt x="4121" y="9550"/>
                </a:lnTo>
                <a:cubicBezTo>
                  <a:pt x="3469" y="9398"/>
                  <a:pt x="3036" y="9136"/>
                  <a:pt x="3036" y="8836"/>
                </a:cubicBezTo>
                <a:cubicBezTo>
                  <a:pt x="3036" y="8606"/>
                  <a:pt x="3298" y="8398"/>
                  <a:pt x="3715" y="8245"/>
                </a:cubicBezTo>
                <a:lnTo>
                  <a:pt x="3745" y="7843"/>
                </a:lnTo>
                <a:cubicBezTo>
                  <a:pt x="2309" y="8075"/>
                  <a:pt x="1301" y="8586"/>
                  <a:pt x="1301" y="9187"/>
                </a:cubicBezTo>
                <a:cubicBezTo>
                  <a:pt x="1301" y="9666"/>
                  <a:pt x="1867" y="9963"/>
                  <a:pt x="2241" y="10125"/>
                </a:cubicBezTo>
                <a:cubicBezTo>
                  <a:pt x="2579" y="10272"/>
                  <a:pt x="2936" y="10374"/>
                  <a:pt x="3295" y="10452"/>
                </a:cubicBezTo>
                <a:cubicBezTo>
                  <a:pt x="3509" y="10498"/>
                  <a:pt x="3725" y="10536"/>
                  <a:pt x="3942" y="10566"/>
                </a:cubicBezTo>
                <a:cubicBezTo>
                  <a:pt x="4438" y="10635"/>
                  <a:pt x="4931" y="10667"/>
                  <a:pt x="5434" y="10667"/>
                </a:cubicBezTo>
                <a:cubicBezTo>
                  <a:pt x="5609" y="10667"/>
                  <a:pt x="5784" y="10662"/>
                  <a:pt x="5959" y="10654"/>
                </a:cubicBezTo>
                <a:cubicBezTo>
                  <a:pt x="6767" y="10615"/>
                  <a:pt x="7596" y="10506"/>
                  <a:pt x="8368" y="10227"/>
                </a:cubicBezTo>
                <a:cubicBezTo>
                  <a:pt x="8794" y="10073"/>
                  <a:pt x="9463" y="9799"/>
                  <a:pt x="9557" y="9286"/>
                </a:cubicBezTo>
                <a:cubicBezTo>
                  <a:pt x="9563" y="9253"/>
                  <a:pt x="9566" y="9220"/>
                  <a:pt x="9566" y="9187"/>
                </a:cubicBezTo>
                <a:close/>
                <a:moveTo>
                  <a:pt x="5409" y="9687"/>
                </a:moveTo>
                <a:cubicBezTo>
                  <a:pt x="5316" y="9687"/>
                  <a:pt x="5226" y="9685"/>
                  <a:pt x="5136" y="9681"/>
                </a:cubicBezTo>
                <a:lnTo>
                  <a:pt x="5351" y="6608"/>
                </a:lnTo>
                <a:cubicBezTo>
                  <a:pt x="5390" y="6597"/>
                  <a:pt x="5429" y="6588"/>
                  <a:pt x="5462" y="6588"/>
                </a:cubicBezTo>
                <a:cubicBezTo>
                  <a:pt x="5501" y="6588"/>
                  <a:pt x="5539" y="6595"/>
                  <a:pt x="5577" y="6599"/>
                </a:cubicBezTo>
                <a:lnTo>
                  <a:pt x="5773" y="9671"/>
                </a:lnTo>
                <a:cubicBezTo>
                  <a:pt x="5653" y="9678"/>
                  <a:pt x="5535" y="9687"/>
                  <a:pt x="5409" y="9687"/>
                </a:cubicBezTo>
                <a:close/>
                <a:moveTo>
                  <a:pt x="9863" y="6751"/>
                </a:moveTo>
                <a:cubicBezTo>
                  <a:pt x="9985" y="6801"/>
                  <a:pt x="10061" y="6867"/>
                  <a:pt x="10061" y="6939"/>
                </a:cubicBezTo>
                <a:cubicBezTo>
                  <a:pt x="10061" y="7043"/>
                  <a:pt x="9905" y="7134"/>
                  <a:pt x="9674" y="7185"/>
                </a:cubicBezTo>
                <a:cubicBezTo>
                  <a:pt x="9657" y="7190"/>
                  <a:pt x="9638" y="7195"/>
                  <a:pt x="9619" y="7197"/>
                </a:cubicBezTo>
                <a:cubicBezTo>
                  <a:pt x="9614" y="7198"/>
                  <a:pt x="9609" y="7198"/>
                  <a:pt x="9605" y="7198"/>
                </a:cubicBezTo>
                <a:cubicBezTo>
                  <a:pt x="9499" y="7217"/>
                  <a:pt x="9382" y="7228"/>
                  <a:pt x="9255" y="7228"/>
                </a:cubicBezTo>
                <a:cubicBezTo>
                  <a:pt x="8811" y="7228"/>
                  <a:pt x="8451" y="7098"/>
                  <a:pt x="8451" y="6939"/>
                </a:cubicBezTo>
                <a:cubicBezTo>
                  <a:pt x="8451" y="6861"/>
                  <a:pt x="8539" y="6790"/>
                  <a:pt x="8681" y="6739"/>
                </a:cubicBezTo>
                <a:lnTo>
                  <a:pt x="8691" y="6602"/>
                </a:lnTo>
                <a:cubicBezTo>
                  <a:pt x="8203" y="6681"/>
                  <a:pt x="7861" y="6854"/>
                  <a:pt x="7861" y="7058"/>
                </a:cubicBezTo>
                <a:cubicBezTo>
                  <a:pt x="7861" y="7335"/>
                  <a:pt x="8489" y="7560"/>
                  <a:pt x="9264" y="7560"/>
                </a:cubicBezTo>
                <a:cubicBezTo>
                  <a:pt x="10039" y="7560"/>
                  <a:pt x="10667" y="7335"/>
                  <a:pt x="10667" y="7058"/>
                </a:cubicBezTo>
                <a:cubicBezTo>
                  <a:pt x="10667" y="6855"/>
                  <a:pt x="10328" y="6682"/>
                  <a:pt x="9845" y="6603"/>
                </a:cubicBezTo>
                <a:lnTo>
                  <a:pt x="9863" y="6751"/>
                </a:lnTo>
                <a:close/>
                <a:moveTo>
                  <a:pt x="1068" y="4056"/>
                </a:moveTo>
                <a:cubicBezTo>
                  <a:pt x="1068" y="3866"/>
                  <a:pt x="1220" y="3713"/>
                  <a:pt x="1407" y="3713"/>
                </a:cubicBezTo>
                <a:cubicBezTo>
                  <a:pt x="1594" y="3713"/>
                  <a:pt x="1747" y="3866"/>
                  <a:pt x="1747" y="4056"/>
                </a:cubicBezTo>
                <a:cubicBezTo>
                  <a:pt x="1747" y="4246"/>
                  <a:pt x="1594" y="4399"/>
                  <a:pt x="1407" y="4399"/>
                </a:cubicBezTo>
                <a:cubicBezTo>
                  <a:pt x="1220" y="4399"/>
                  <a:pt x="1068" y="4246"/>
                  <a:pt x="1068" y="4056"/>
                </a:cubicBezTo>
                <a:close/>
                <a:moveTo>
                  <a:pt x="1780" y="4561"/>
                </a:moveTo>
                <a:cubicBezTo>
                  <a:pt x="1731" y="4523"/>
                  <a:pt x="1680" y="4489"/>
                  <a:pt x="1620" y="4469"/>
                </a:cubicBezTo>
                <a:cubicBezTo>
                  <a:pt x="1565" y="4449"/>
                  <a:pt x="1507" y="4439"/>
                  <a:pt x="1449" y="4434"/>
                </a:cubicBezTo>
                <a:lnTo>
                  <a:pt x="1537" y="5365"/>
                </a:lnTo>
                <a:lnTo>
                  <a:pt x="1410" y="5515"/>
                </a:lnTo>
                <a:lnTo>
                  <a:pt x="1266" y="5365"/>
                </a:lnTo>
                <a:lnTo>
                  <a:pt x="1376" y="4433"/>
                </a:lnTo>
                <a:cubicBezTo>
                  <a:pt x="1312" y="4435"/>
                  <a:pt x="1248" y="4446"/>
                  <a:pt x="1189" y="4467"/>
                </a:cubicBezTo>
                <a:cubicBezTo>
                  <a:pt x="1164" y="4476"/>
                  <a:pt x="1140" y="4487"/>
                  <a:pt x="1118" y="4500"/>
                </a:cubicBezTo>
                <a:cubicBezTo>
                  <a:pt x="1078" y="4523"/>
                  <a:pt x="1042" y="4551"/>
                  <a:pt x="1008" y="4582"/>
                </a:cubicBezTo>
                <a:cubicBezTo>
                  <a:pt x="839" y="4734"/>
                  <a:pt x="747" y="4997"/>
                  <a:pt x="728" y="5387"/>
                </a:cubicBezTo>
                <a:cubicBezTo>
                  <a:pt x="725" y="5454"/>
                  <a:pt x="775" y="5511"/>
                  <a:pt x="841" y="5514"/>
                </a:cubicBezTo>
                <a:cubicBezTo>
                  <a:pt x="843" y="5514"/>
                  <a:pt x="845" y="5514"/>
                  <a:pt x="848" y="5514"/>
                </a:cubicBezTo>
                <a:cubicBezTo>
                  <a:pt x="911" y="5514"/>
                  <a:pt x="964" y="5464"/>
                  <a:pt x="967" y="5399"/>
                </a:cubicBezTo>
                <a:cubicBezTo>
                  <a:pt x="980" y="5135"/>
                  <a:pt x="1032" y="4938"/>
                  <a:pt x="1117" y="4821"/>
                </a:cubicBezTo>
                <a:cubicBezTo>
                  <a:pt x="1111" y="4944"/>
                  <a:pt x="1100" y="5167"/>
                  <a:pt x="1090" y="5395"/>
                </a:cubicBezTo>
                <a:cubicBezTo>
                  <a:pt x="1090" y="5399"/>
                  <a:pt x="1089" y="5403"/>
                  <a:pt x="1088" y="5407"/>
                </a:cubicBezTo>
                <a:lnTo>
                  <a:pt x="993" y="6776"/>
                </a:lnTo>
                <a:cubicBezTo>
                  <a:pt x="987" y="6863"/>
                  <a:pt x="1051" y="6938"/>
                  <a:pt x="1136" y="6944"/>
                </a:cubicBezTo>
                <a:cubicBezTo>
                  <a:pt x="1140" y="6944"/>
                  <a:pt x="1144" y="6944"/>
                  <a:pt x="1148" y="6944"/>
                </a:cubicBezTo>
                <a:cubicBezTo>
                  <a:pt x="1228" y="6944"/>
                  <a:pt x="1296" y="6881"/>
                  <a:pt x="1302" y="6798"/>
                </a:cubicBezTo>
                <a:lnTo>
                  <a:pt x="1378" y="5720"/>
                </a:lnTo>
                <a:cubicBezTo>
                  <a:pt x="1389" y="5717"/>
                  <a:pt x="1401" y="5714"/>
                  <a:pt x="1411" y="5714"/>
                </a:cubicBezTo>
                <a:cubicBezTo>
                  <a:pt x="1423" y="5714"/>
                  <a:pt x="1435" y="5716"/>
                  <a:pt x="1446" y="5717"/>
                </a:cubicBezTo>
                <a:lnTo>
                  <a:pt x="1516" y="6807"/>
                </a:lnTo>
                <a:cubicBezTo>
                  <a:pt x="1521" y="6890"/>
                  <a:pt x="1589" y="6954"/>
                  <a:pt x="1671" y="6954"/>
                </a:cubicBezTo>
                <a:cubicBezTo>
                  <a:pt x="1674" y="6954"/>
                  <a:pt x="1677" y="6954"/>
                  <a:pt x="1681" y="6954"/>
                </a:cubicBezTo>
                <a:cubicBezTo>
                  <a:pt x="1766" y="6948"/>
                  <a:pt x="1831" y="6873"/>
                  <a:pt x="1826" y="6787"/>
                </a:cubicBezTo>
                <a:lnTo>
                  <a:pt x="1743" y="5493"/>
                </a:lnTo>
                <a:cubicBezTo>
                  <a:pt x="1742" y="5486"/>
                  <a:pt x="1741" y="5479"/>
                  <a:pt x="1739" y="5472"/>
                </a:cubicBezTo>
                <a:cubicBezTo>
                  <a:pt x="1732" y="5274"/>
                  <a:pt x="1710" y="4981"/>
                  <a:pt x="1697" y="4821"/>
                </a:cubicBezTo>
                <a:cubicBezTo>
                  <a:pt x="1784" y="4939"/>
                  <a:pt x="1833" y="5134"/>
                  <a:pt x="1838" y="5396"/>
                </a:cubicBezTo>
                <a:cubicBezTo>
                  <a:pt x="1840" y="5462"/>
                  <a:pt x="1893" y="5514"/>
                  <a:pt x="1960" y="5514"/>
                </a:cubicBezTo>
                <a:cubicBezTo>
                  <a:pt x="2027" y="5513"/>
                  <a:pt x="2079" y="5458"/>
                  <a:pt x="2078" y="5391"/>
                </a:cubicBezTo>
                <a:cubicBezTo>
                  <a:pt x="2069" y="4988"/>
                  <a:pt x="1969" y="4709"/>
                  <a:pt x="1780" y="4561"/>
                </a:cubicBezTo>
                <a:close/>
                <a:moveTo>
                  <a:pt x="2002" y="6751"/>
                </a:moveTo>
                <a:cubicBezTo>
                  <a:pt x="2124" y="6801"/>
                  <a:pt x="2200" y="6867"/>
                  <a:pt x="2200" y="6939"/>
                </a:cubicBezTo>
                <a:cubicBezTo>
                  <a:pt x="2200" y="7043"/>
                  <a:pt x="2044" y="7134"/>
                  <a:pt x="1813" y="7185"/>
                </a:cubicBezTo>
                <a:cubicBezTo>
                  <a:pt x="1795" y="7190"/>
                  <a:pt x="1777" y="7195"/>
                  <a:pt x="1758" y="7197"/>
                </a:cubicBezTo>
                <a:cubicBezTo>
                  <a:pt x="1753" y="7198"/>
                  <a:pt x="1748" y="7198"/>
                  <a:pt x="1743" y="7198"/>
                </a:cubicBezTo>
                <a:cubicBezTo>
                  <a:pt x="1637" y="7217"/>
                  <a:pt x="1520" y="7228"/>
                  <a:pt x="1394" y="7228"/>
                </a:cubicBezTo>
                <a:cubicBezTo>
                  <a:pt x="950" y="7228"/>
                  <a:pt x="589" y="7098"/>
                  <a:pt x="589" y="6939"/>
                </a:cubicBezTo>
                <a:cubicBezTo>
                  <a:pt x="589" y="6861"/>
                  <a:pt x="678" y="6790"/>
                  <a:pt x="820" y="6739"/>
                </a:cubicBezTo>
                <a:lnTo>
                  <a:pt x="830" y="6602"/>
                </a:lnTo>
                <a:cubicBezTo>
                  <a:pt x="342" y="6681"/>
                  <a:pt x="0" y="6854"/>
                  <a:pt x="0" y="7058"/>
                </a:cubicBezTo>
                <a:cubicBezTo>
                  <a:pt x="0" y="7335"/>
                  <a:pt x="628" y="7560"/>
                  <a:pt x="1403" y="7560"/>
                </a:cubicBezTo>
                <a:cubicBezTo>
                  <a:pt x="2177" y="7560"/>
                  <a:pt x="2805" y="7335"/>
                  <a:pt x="2805" y="7058"/>
                </a:cubicBezTo>
                <a:cubicBezTo>
                  <a:pt x="2805" y="6855"/>
                  <a:pt x="2467" y="6682"/>
                  <a:pt x="1984" y="6603"/>
                </a:cubicBezTo>
                <a:lnTo>
                  <a:pt x="2002" y="6751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70" name="文本框 69"/>
          <p:cNvSpPr txBox="1"/>
          <p:nvPr>
            <p:custDataLst>
              <p:tags r:id="rId56"/>
            </p:custDataLst>
          </p:nvPr>
        </p:nvSpPr>
        <p:spPr>
          <a:xfrm>
            <a:off x="6790690" y="958215"/>
            <a:ext cx="2972435" cy="46164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/>
              <a:t>专业技能与知识</a:t>
            </a:r>
            <a:endParaRPr lang="zh-CN" altLang="en-US" dirty="0"/>
          </a:p>
        </p:txBody>
      </p:sp>
      <p:sp>
        <p:nvSpPr>
          <p:cNvPr id="71" name="文本框 70"/>
          <p:cNvSpPr txBox="1"/>
          <p:nvPr>
            <p:custDataLst>
              <p:tags r:id="rId57"/>
            </p:custDataLst>
          </p:nvPr>
        </p:nvSpPr>
        <p:spPr>
          <a:xfrm>
            <a:off x="6752895" y="1419748"/>
            <a:ext cx="36082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r>
              <a:rPr lang="en-US" altLang="zh-CN" sz="1800" dirty="0">
                <a:sym typeface="Arial" panose="020B0604020202020204" pitchFamily="34" charset="0"/>
              </a:rPr>
              <a:t>1</a:t>
            </a:r>
            <a:r>
              <a:rPr lang="zh-CN" altLang="en-US" sz="1800" dirty="0">
                <a:sym typeface="Arial" panose="020B0604020202020204" pitchFamily="34" charset="0"/>
              </a:rPr>
              <a:t>、实现独立灵活地运用各种软件</a:t>
            </a:r>
            <a:endParaRPr lang="zh-CN" altLang="en-US" sz="1800" dirty="0">
              <a:sym typeface="Arial" panose="020B0604020202020204" pitchFamily="34" charset="0"/>
            </a:endParaRPr>
          </a:p>
          <a:p>
            <a:r>
              <a:rPr lang="en-US" altLang="zh-CN" sz="1800" dirty="0">
                <a:sym typeface="Arial" panose="020B0604020202020204" pitchFamily="34" charset="0"/>
              </a:rPr>
              <a:t>2</a:t>
            </a:r>
            <a:r>
              <a:rPr lang="zh-CN" altLang="en-US" sz="1800" dirty="0">
                <a:sym typeface="Arial" panose="020B0604020202020204" pitchFamily="34" charset="0"/>
              </a:rPr>
              <a:t>、可以充分接触摄影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sp>
        <p:nvSpPr>
          <p:cNvPr id="72" name="文本框 71"/>
          <p:cNvSpPr txBox="1"/>
          <p:nvPr>
            <p:custDataLst>
              <p:tags r:id="rId58"/>
            </p:custDataLst>
          </p:nvPr>
        </p:nvSpPr>
        <p:spPr>
          <a:xfrm>
            <a:off x="7920719" y="3088184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/>
              <a:t>团队</a:t>
            </a:r>
            <a:r>
              <a:rPr lang="zh-CN" altLang="en-US" dirty="0"/>
              <a:t>氛围</a:t>
            </a:r>
            <a:endParaRPr lang="zh-CN" altLang="en-US" dirty="0"/>
          </a:p>
        </p:txBody>
      </p:sp>
      <p:sp>
        <p:nvSpPr>
          <p:cNvPr id="73" name="文本框 72"/>
          <p:cNvSpPr txBox="1"/>
          <p:nvPr>
            <p:custDataLst>
              <p:tags r:id="rId59"/>
            </p:custDataLst>
          </p:nvPr>
        </p:nvSpPr>
        <p:spPr>
          <a:xfrm>
            <a:off x="7920990" y="3549650"/>
            <a:ext cx="37706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r>
              <a:rPr lang="zh-CN" altLang="en-US" sz="1800" dirty="0">
                <a:sym typeface="Arial" panose="020B0604020202020204" pitchFamily="34" charset="0"/>
              </a:rPr>
              <a:t>秉承有效交流，拒绝频繁</a:t>
            </a:r>
            <a:r>
              <a:rPr lang="en-US" altLang="zh-CN" sz="1800" dirty="0">
                <a:sym typeface="Arial" panose="020B0604020202020204" pitchFamily="34" charset="0"/>
              </a:rPr>
              <a:t>“</a:t>
            </a:r>
            <a:r>
              <a:rPr lang="zh-CN" altLang="en-US" sz="1800" dirty="0">
                <a:sym typeface="Arial" panose="020B0604020202020204" pitchFamily="34" charset="0"/>
              </a:rPr>
              <a:t>开会</a:t>
            </a:r>
            <a:r>
              <a:rPr lang="en-US" altLang="zh-CN" sz="1800" dirty="0">
                <a:sym typeface="Arial" panose="020B0604020202020204" pitchFamily="34" charset="0"/>
              </a:rPr>
              <a:t>”</a:t>
            </a:r>
            <a:r>
              <a:rPr lang="zh-CN" altLang="en-US" sz="1800" dirty="0">
                <a:sym typeface="Arial" panose="020B0604020202020204" pitchFamily="34" charset="0"/>
              </a:rPr>
              <a:t>倾听成员意见，实现快乐</a:t>
            </a:r>
            <a:r>
              <a:rPr lang="zh-CN" altLang="en-US" sz="1800" dirty="0">
                <a:sym typeface="Arial" panose="020B0604020202020204" pitchFamily="34" charset="0"/>
              </a:rPr>
              <a:t>工作！</a:t>
            </a:r>
            <a:endParaRPr lang="zh-CN" altLang="en-US" sz="1800" dirty="0">
              <a:sym typeface="Arial" panose="020B0604020202020204" pitchFamily="34" charset="0"/>
            </a:endParaRPr>
          </a:p>
          <a:p>
            <a:r>
              <a:rPr lang="en-US" altLang="zh-CN" sz="2400" dirty="0">
                <a:solidFill>
                  <a:srgbClr val="FF0000"/>
                </a:solidFill>
                <a:highlight>
                  <a:srgbClr val="FFFF00"/>
                </a:highlight>
                <a:sym typeface="Arial" panose="020B0604020202020204" pitchFamily="34" charset="0"/>
              </a:rPr>
              <a:t>We are the best team!</a:t>
            </a:r>
            <a:endParaRPr lang="en-US" altLang="zh-CN" sz="2400" dirty="0">
              <a:solidFill>
                <a:srgbClr val="FF0000"/>
              </a:solidFill>
              <a:highlight>
                <a:srgbClr val="FFFF00"/>
              </a:highlight>
              <a:sym typeface="Arial" panose="020B0604020202020204" pitchFamily="34" charset="0"/>
            </a:endParaRPr>
          </a:p>
        </p:txBody>
      </p:sp>
      <p:sp>
        <p:nvSpPr>
          <p:cNvPr id="74" name="文本框 73"/>
          <p:cNvSpPr txBox="1"/>
          <p:nvPr>
            <p:custDataLst>
              <p:tags r:id="rId60"/>
            </p:custDataLst>
          </p:nvPr>
        </p:nvSpPr>
        <p:spPr>
          <a:xfrm>
            <a:off x="2112088" y="3088184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r"/>
            <a:r>
              <a:rPr lang="zh-CN" altLang="en-US" dirty="0"/>
              <a:t>工作</a:t>
            </a:r>
            <a:r>
              <a:rPr lang="zh-CN" altLang="en-US" dirty="0"/>
              <a:t>内容</a:t>
            </a:r>
            <a:endParaRPr lang="zh-CN" altLang="en-US" dirty="0"/>
          </a:p>
        </p:txBody>
      </p:sp>
      <p:sp>
        <p:nvSpPr>
          <p:cNvPr id="75" name="文本框 74"/>
          <p:cNvSpPr txBox="1"/>
          <p:nvPr>
            <p:custDataLst>
              <p:tags r:id="rId61"/>
            </p:custDataLst>
          </p:nvPr>
        </p:nvSpPr>
        <p:spPr>
          <a:xfrm>
            <a:off x="591342" y="3549849"/>
            <a:ext cx="360824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pPr algn="r"/>
            <a:r>
              <a:rPr lang="zh-CN" altLang="en-US" sz="1800" dirty="0">
                <a:sym typeface="Arial" panose="020B0604020202020204" pitchFamily="34" charset="0"/>
              </a:rPr>
              <a:t>上手简单、任务轻松</a:t>
            </a:r>
            <a:endParaRPr lang="zh-CN" altLang="en-US" sz="1800" dirty="0">
              <a:sym typeface="Arial" panose="020B0604020202020204" pitchFamily="34" charset="0"/>
            </a:endParaRPr>
          </a:p>
          <a:p>
            <a:pPr algn="r"/>
            <a:r>
              <a:rPr lang="zh-CN" altLang="en-US" sz="1800" dirty="0">
                <a:sym typeface="Arial" panose="020B0604020202020204" pitchFamily="34" charset="0"/>
              </a:rPr>
              <a:t>团队协作、</a:t>
            </a:r>
            <a:r>
              <a:rPr lang="zh-CN" altLang="en-US" sz="1800" dirty="0">
                <a:sym typeface="Arial" panose="020B0604020202020204" pitchFamily="34" charset="0"/>
              </a:rPr>
              <a:t>氛围活泼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sp>
        <p:nvSpPr>
          <p:cNvPr id="76" name="文本框 75"/>
          <p:cNvSpPr txBox="1"/>
          <p:nvPr>
            <p:custDataLst>
              <p:tags r:id="rId62"/>
            </p:custDataLst>
          </p:nvPr>
        </p:nvSpPr>
        <p:spPr>
          <a:xfrm>
            <a:off x="3495607" y="5102275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>
              <a:defRPr sz="2400">
                <a:solidFill>
                  <a:schemeClr val="tx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r"/>
            <a:r>
              <a:rPr lang="zh-CN" altLang="en-US" dirty="0"/>
              <a:t>欢乐团建</a:t>
            </a:r>
            <a:endParaRPr lang="zh-CN" altLang="en-US" dirty="0"/>
          </a:p>
        </p:txBody>
      </p:sp>
      <p:sp>
        <p:nvSpPr>
          <p:cNvPr id="77" name="文本框 76"/>
          <p:cNvSpPr txBox="1"/>
          <p:nvPr>
            <p:custDataLst>
              <p:tags r:id="rId63"/>
            </p:custDataLst>
          </p:nvPr>
        </p:nvSpPr>
        <p:spPr>
          <a:xfrm>
            <a:off x="1974861" y="5563940"/>
            <a:ext cx="3608242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latin typeface="+mn-ea"/>
              </a:defRPr>
            </a:lvl1pPr>
            <a:lvl2pPr marL="609600" defTabSz="1219200">
              <a:defRPr sz="2400"/>
            </a:lvl2pPr>
            <a:lvl3pPr marL="1219200" defTabSz="1219200">
              <a:defRPr sz="2400"/>
            </a:lvl3pPr>
            <a:lvl4pPr marL="1828800" defTabSz="1219200">
              <a:defRPr sz="2400"/>
            </a:lvl4pPr>
            <a:lvl5pPr marL="2438400" defTabSz="1219200">
              <a:defRPr sz="2400"/>
            </a:lvl5pPr>
            <a:lvl6pPr marL="3048000" defTabSz="1219200">
              <a:defRPr sz="2400"/>
            </a:lvl6pPr>
            <a:lvl7pPr marL="3657600" defTabSz="1219200">
              <a:defRPr sz="2400"/>
            </a:lvl7pPr>
            <a:lvl8pPr marL="4267200" defTabSz="1219200">
              <a:defRPr sz="2400"/>
            </a:lvl8pPr>
            <a:lvl9pPr marL="4876800" defTabSz="1219200">
              <a:defRPr sz="2400"/>
            </a:lvl9pPr>
          </a:lstStyle>
          <a:p>
            <a:pPr algn="l"/>
            <a:r>
              <a:rPr lang="zh-CN" altLang="en-US" sz="1800" dirty="0">
                <a:sym typeface="Arial" panose="020B0604020202020204" pitchFamily="34" charset="0"/>
              </a:rPr>
              <a:t>工作之余，根据部员意向开展团队活动。不勉强，不强制（</a:t>
            </a:r>
            <a:r>
              <a:rPr lang="en-US" altLang="zh-CN" sz="1800" dirty="0">
                <a:sym typeface="Arial" panose="020B0604020202020204" pitchFamily="34" charset="0"/>
              </a:rPr>
              <a:t>i</a:t>
            </a:r>
            <a:r>
              <a:rPr lang="zh-CN" altLang="en-US" sz="1800" dirty="0">
                <a:sym typeface="Arial" panose="020B0604020202020204" pitchFamily="34" charset="0"/>
              </a:rPr>
              <a:t>人再也不用担心</a:t>
            </a:r>
            <a:r>
              <a:rPr lang="zh-CN" altLang="en-US" sz="1800" dirty="0">
                <a:sym typeface="Arial" panose="020B0604020202020204" pitchFamily="34" charset="0"/>
              </a:rPr>
              <a:t>啦）</a:t>
            </a:r>
            <a:endParaRPr lang="zh-CN" altLang="en-US" sz="1800" dirty="0">
              <a:sym typeface="Arial" panose="020B0604020202020204" pitchFamily="34" charset="0"/>
            </a:endParaRPr>
          </a:p>
        </p:txBody>
      </p:sp>
      <p:pic>
        <p:nvPicPr>
          <p:cNvPr id="3" name="图片 2" descr="微信图片_20240830151428"/>
          <p:cNvPicPr>
            <a:picLocks noChangeAspect="1"/>
          </p:cNvPicPr>
          <p:nvPr/>
        </p:nvPicPr>
        <p:blipFill>
          <a:blip r:embed="rId64"/>
          <a:stretch>
            <a:fillRect/>
          </a:stretch>
        </p:blipFill>
        <p:spPr>
          <a:xfrm>
            <a:off x="997585" y="683260"/>
            <a:ext cx="2498090" cy="2466975"/>
          </a:xfrm>
          <a:prstGeom prst="rect">
            <a:avLst/>
          </a:prstGeom>
        </p:spPr>
      </p:pic>
      <p:pic>
        <p:nvPicPr>
          <p:cNvPr id="78" name="图片 77" descr="微信图片_20240830152109"/>
          <p:cNvPicPr>
            <a:picLocks noChangeAspect="1"/>
          </p:cNvPicPr>
          <p:nvPr/>
        </p:nvPicPr>
        <p:blipFill>
          <a:blip r:embed="rId65"/>
          <a:stretch>
            <a:fillRect/>
          </a:stretch>
        </p:blipFill>
        <p:spPr>
          <a:xfrm>
            <a:off x="8091805" y="4939665"/>
            <a:ext cx="2641600" cy="1771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/>
    </mc:Choice>
    <mc:Fallback>
      <p:transition spd="slow"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bldLvl="0" animBg="1"/>
      <p:bldP spid="71" grpId="0"/>
      <p:bldP spid="72" grpId="0"/>
      <p:bldP spid="73" grpId="0"/>
      <p:bldP spid="74" grpId="0"/>
      <p:bldP spid="75" grpId="0"/>
      <p:bldP spid="76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8716377" y="1359215"/>
            <a:ext cx="3112948" cy="3112948"/>
          </a:xfrm>
          <a:prstGeom prst="ellipse">
            <a:avLst/>
          </a:pr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210307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REPORT</a:t>
            </a:r>
            <a:endParaRPr lang="zh-CN" altLang="en-US" sz="1400" dirty="0"/>
          </a:p>
        </p:txBody>
      </p:sp>
      <p:sp>
        <p:nvSpPr>
          <p:cNvPr id="5" name="文本框 4"/>
          <p:cNvSpPr txBox="1"/>
          <p:nvPr/>
        </p:nvSpPr>
        <p:spPr>
          <a:xfrm>
            <a:off x="10220444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TARGET</a:t>
            </a:r>
            <a:endParaRPr lang="zh-CN" altLang="en-US" sz="1400" dirty="0"/>
          </a:p>
        </p:txBody>
      </p:sp>
      <p:sp>
        <p:nvSpPr>
          <p:cNvPr id="6" name="文本框 5"/>
          <p:cNvSpPr txBox="1"/>
          <p:nvPr/>
        </p:nvSpPr>
        <p:spPr>
          <a:xfrm>
            <a:off x="6200172" y="354482"/>
            <a:ext cx="160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SUMMARY</a:t>
            </a:r>
            <a:endParaRPr lang="zh-CN" altLang="en-US" sz="1400" dirty="0"/>
          </a:p>
        </p:txBody>
      </p:sp>
      <p:cxnSp>
        <p:nvCxnSpPr>
          <p:cNvPr id="7" name="直接连接符 6"/>
          <p:cNvCxnSpPr/>
          <p:nvPr/>
        </p:nvCxnSpPr>
        <p:spPr>
          <a:xfrm>
            <a:off x="8009680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0019815" y="354482"/>
            <a:ext cx="0" cy="30777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/>
          <p:cNvSpPr txBox="1"/>
          <p:nvPr/>
        </p:nvSpPr>
        <p:spPr>
          <a:xfrm>
            <a:off x="638531" y="392954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376877" y="2354921"/>
            <a:ext cx="2701535" cy="2858957"/>
            <a:chOff x="1376877" y="2238755"/>
            <a:chExt cx="2701535" cy="2858957"/>
          </a:xfrm>
        </p:grpSpPr>
        <p:sp>
          <p:nvSpPr>
            <p:cNvPr id="16" name="文本框 15"/>
            <p:cNvSpPr txBox="1"/>
            <p:nvPr/>
          </p:nvSpPr>
          <p:spPr>
            <a:xfrm>
              <a:off x="1376877" y="2238755"/>
              <a:ext cx="2701535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3800" dirty="0">
                  <a:latin typeface="+mn-ea"/>
                </a:rPr>
                <a:t>03</a:t>
              </a:r>
              <a:endParaRPr lang="zh-CN" altLang="en-US" sz="13800" dirty="0">
                <a:latin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736729" y="4512937"/>
              <a:ext cx="19818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3200" dirty="0">
                  <a:latin typeface="+mn-ea"/>
                </a:rPr>
                <a:t>PART</a:t>
              </a:r>
              <a:endParaRPr lang="zh-CN" altLang="en-US" sz="3200" dirty="0">
                <a:latin typeface="+mn-ea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1089855" y="1808546"/>
            <a:ext cx="3275579" cy="3951708"/>
          </a:xfrm>
          <a:prstGeom prst="rect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/>
        </p:nvCxnSpPr>
        <p:spPr>
          <a:xfrm>
            <a:off x="1736729" y="4496883"/>
            <a:ext cx="19818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4933706" y="2696075"/>
            <a:ext cx="628293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dirty="0">
                <a:latin typeface="+mn-ea"/>
                <a:sym typeface="+mn-ea"/>
              </a:rPr>
              <a:t>部门要求</a:t>
            </a:r>
            <a:endParaRPr lang="zh-CN" altLang="en-US" sz="7200" dirty="0"/>
          </a:p>
        </p:txBody>
      </p:sp>
      <p:sp>
        <p:nvSpPr>
          <p:cNvPr id="22" name="文本框 21"/>
          <p:cNvSpPr txBox="1"/>
          <p:nvPr/>
        </p:nvSpPr>
        <p:spPr>
          <a:xfrm>
            <a:off x="4933706" y="4096772"/>
            <a:ext cx="6282934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000" dirty="0">
                <a:latin typeface="+mn-ea"/>
              </a:rPr>
              <a:t>成为党建委宣传部的一员</a:t>
            </a:r>
            <a:r>
              <a:rPr lang="zh-CN" altLang="en-US" sz="2000" dirty="0">
                <a:latin typeface="+mn-ea"/>
              </a:rPr>
              <a:t>需要什么？</a:t>
            </a:r>
            <a:endParaRPr lang="zh-CN" altLang="en-US" sz="2000" dirty="0">
              <a:latin typeface="+mn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5028235" y="3942311"/>
            <a:ext cx="618840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任意多边形: 形状 26"/>
          <p:cNvSpPr/>
          <p:nvPr/>
        </p:nvSpPr>
        <p:spPr>
          <a:xfrm flipH="1">
            <a:off x="0" y="4642008"/>
            <a:ext cx="2650403" cy="2215992"/>
          </a:xfrm>
          <a:custGeom>
            <a:avLst/>
            <a:gdLst>
              <a:gd name="connsiteX0" fmla="*/ 2032000 w 3423056"/>
              <a:gd name="connsiteY0" fmla="*/ 0 h 2862004"/>
              <a:gd name="connsiteX1" fmla="*/ 3324541 w 3423056"/>
              <a:gd name="connsiteY1" fmla="*/ 464010 h 2862004"/>
              <a:gd name="connsiteX2" fmla="*/ 3423056 w 3423056"/>
              <a:gd name="connsiteY2" fmla="*/ 553547 h 2862004"/>
              <a:gd name="connsiteX3" fmla="*/ 3423056 w 3423056"/>
              <a:gd name="connsiteY3" fmla="*/ 2862004 h 2862004"/>
              <a:gd name="connsiteX4" fmla="*/ 178500 w 3423056"/>
              <a:gd name="connsiteY4" fmla="*/ 2862004 h 2862004"/>
              <a:gd name="connsiteX5" fmla="*/ 159685 w 3423056"/>
              <a:gd name="connsiteY5" fmla="*/ 2822947 h 2862004"/>
              <a:gd name="connsiteX6" fmla="*/ 0 w 3423056"/>
              <a:gd name="connsiteY6" fmla="*/ 2032000 h 2862004"/>
              <a:gd name="connsiteX7" fmla="*/ 2032000 w 3423056"/>
              <a:gd name="connsiteY7" fmla="*/ 0 h 286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056" h="2862004">
                <a:moveTo>
                  <a:pt x="2032000" y="0"/>
                </a:moveTo>
                <a:cubicBezTo>
                  <a:pt x="2522981" y="0"/>
                  <a:pt x="2973292" y="174133"/>
                  <a:pt x="3324541" y="464010"/>
                </a:cubicBezTo>
                <a:lnTo>
                  <a:pt x="3423056" y="553547"/>
                </a:lnTo>
                <a:lnTo>
                  <a:pt x="3423056" y="2862004"/>
                </a:lnTo>
                <a:lnTo>
                  <a:pt x="178500" y="2862004"/>
                </a:lnTo>
                <a:lnTo>
                  <a:pt x="159685" y="2822947"/>
                </a:lnTo>
                <a:cubicBezTo>
                  <a:pt x="56860" y="2579841"/>
                  <a:pt x="0" y="2312561"/>
                  <a:pt x="0" y="2032000"/>
                </a:cubicBezTo>
                <a:cubicBezTo>
                  <a:pt x="0" y="909757"/>
                  <a:pt x="909757" y="0"/>
                  <a:pt x="2032000" y="0"/>
                </a:cubicBezTo>
                <a:close/>
              </a:path>
            </a:pathLst>
          </a:custGeom>
          <a:solidFill>
            <a:schemeClr val="accent4">
              <a:lumMod val="20000"/>
              <a:lumOff val="8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66005" y="449315"/>
            <a:ext cx="171900" cy="118110"/>
            <a:chOff x="266005" y="430265"/>
            <a:chExt cx="171900" cy="118110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266005" y="43026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266005" y="489320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266005" y="548375"/>
              <a:ext cx="17190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63880" y="277537"/>
            <a:ext cx="367364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部门要求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363501" y="400648"/>
            <a:ext cx="23774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宣传部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809053" y="6451343"/>
            <a:ext cx="40202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00" dirty="0">
                <a:latin typeface="+mn-ea"/>
              </a:rPr>
              <a:t>SUMMARY AND REPORT OF DEPARTMENTAL WORK</a:t>
            </a:r>
            <a:endParaRPr lang="en-US" altLang="zh-CN" sz="900" dirty="0">
              <a:latin typeface="+mn-ea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7559284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309516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7059748" y="6532581"/>
            <a:ext cx="68356" cy="68356"/>
          </a:xfrm>
          <a:prstGeom prst="ellips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Elbow Connector 21"/>
          <p:cNvCxnSpPr/>
          <p:nvPr/>
        </p:nvCxnSpPr>
        <p:spPr>
          <a:xfrm rot="10800000" flipV="1">
            <a:off x="1693276" y="2682865"/>
            <a:ext cx="3564163" cy="1256941"/>
          </a:xfrm>
          <a:prstGeom prst="bentConnector3">
            <a:avLst>
              <a:gd name="adj1" fmla="val 99988"/>
            </a:avLst>
          </a:prstGeom>
          <a:ln w="15875">
            <a:solidFill>
              <a:schemeClr val="tx1">
                <a:lumMod val="50000"/>
                <a:lumOff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22"/>
          <p:cNvCxnSpPr/>
          <p:nvPr/>
        </p:nvCxnSpPr>
        <p:spPr>
          <a:xfrm rot="10800000" flipV="1">
            <a:off x="4566708" y="3023610"/>
            <a:ext cx="1228539" cy="916197"/>
          </a:xfrm>
          <a:prstGeom prst="bentConnector3">
            <a:avLst>
              <a:gd name="adj1" fmla="val 51318"/>
            </a:avLst>
          </a:prstGeom>
          <a:ln w="15875">
            <a:solidFill>
              <a:schemeClr val="tx1">
                <a:lumMod val="50000"/>
                <a:lumOff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23"/>
          <p:cNvCxnSpPr/>
          <p:nvPr/>
        </p:nvCxnSpPr>
        <p:spPr>
          <a:xfrm rot="10800000">
            <a:off x="6547627" y="3023484"/>
            <a:ext cx="1228539" cy="916197"/>
          </a:xfrm>
          <a:prstGeom prst="bentConnector3">
            <a:avLst>
              <a:gd name="adj1" fmla="val 51318"/>
            </a:avLst>
          </a:prstGeom>
          <a:ln w="15875">
            <a:solidFill>
              <a:schemeClr val="tx1">
                <a:lumMod val="50000"/>
                <a:lumOff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24"/>
          <p:cNvCxnSpPr/>
          <p:nvPr/>
        </p:nvCxnSpPr>
        <p:spPr>
          <a:xfrm rot="10800000" flipH="1" flipV="1">
            <a:off x="7067815" y="2682740"/>
            <a:ext cx="3564163" cy="1256941"/>
          </a:xfrm>
          <a:prstGeom prst="bentConnector3">
            <a:avLst>
              <a:gd name="adj1" fmla="val 99988"/>
            </a:avLst>
          </a:prstGeom>
          <a:ln w="15875">
            <a:solidFill>
              <a:schemeClr val="tx1">
                <a:lumMod val="50000"/>
                <a:lumOff val="50000"/>
                <a:alpha val="2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80366" y="4150708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开朗耐心</a:t>
            </a:r>
            <a:endParaRPr lang="zh-CN" altLang="en-US" dirty="0">
              <a:solidFill>
                <a:schemeClr val="tx1"/>
              </a:solidFill>
            </a:endParaRPr>
          </a:p>
          <a:p>
            <a:r>
              <a:rPr lang="zh-CN" altLang="en-US" dirty="0">
                <a:solidFill>
                  <a:schemeClr val="tx1"/>
                </a:solidFill>
              </a:rPr>
              <a:t>做事</a:t>
            </a:r>
            <a:r>
              <a:rPr lang="zh-CN" altLang="en-US" dirty="0">
                <a:solidFill>
                  <a:schemeClr val="tx1"/>
                </a:solidFill>
              </a:rPr>
              <a:t>认真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443491" y="4302943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对摄影以及制作推送有兴趣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48246" y="4302943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希望有一个充实的</a:t>
            </a:r>
            <a:r>
              <a:rPr lang="zh-CN" altLang="en-US" dirty="0">
                <a:solidFill>
                  <a:schemeClr val="tx1"/>
                </a:solidFill>
              </a:rPr>
              <a:t>大学生活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653000" y="4151178"/>
            <a:ext cx="2087496" cy="461665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ctr">
              <a:defRPr sz="2400">
                <a:solidFill>
                  <a:schemeClr val="accent2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>
                <a:solidFill>
                  <a:schemeClr val="tx1"/>
                </a:solidFill>
              </a:rPr>
              <a:t>敢于表达自己的</a:t>
            </a:r>
            <a:r>
              <a:rPr lang="zh-CN" altLang="en-US" dirty="0">
                <a:solidFill>
                  <a:schemeClr val="tx1"/>
                </a:solidFill>
              </a:rPr>
              <a:t>想法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2" name="图片 1" descr="微信图片_202408301409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53660" y="1783715"/>
            <a:ext cx="2155825" cy="2155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000">
        <p14:gallery dir="l"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4" grpId="0" bldLvl="0" animBg="1"/>
      <p:bldP spid="25" grpId="0" bldLvl="0" animBg="1"/>
      <p:bldP spid="26" grpId="0" bldLvl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10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1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2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3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4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5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6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7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8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19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20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1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2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3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4.xml><?xml version="1.0" encoding="utf-8"?>
<p:tagLst xmlns:p="http://schemas.openxmlformats.org/presentationml/2006/main">
  <p:tag name="KSO_WM_DIAGRAM_VIRTUALLY_FRAME" val="{&quot;height&quot;:367.70889763779525,&quot;left&quot;:55.016535433070864,&quot;top&quot;:133.48732283464568,&quot;width&quot;:854.3749606299212}"/>
</p:tagLst>
</file>

<file path=ppt/tags/tag2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2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2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2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2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3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3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4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4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5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5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.xml><?xml version="1.0" encoding="utf-8"?>
<p:tagLst xmlns:p="http://schemas.openxmlformats.org/presentationml/2006/main">
  <p:tag name="KSO_WM_DIAGRAM_VIRTUALLY_FRAME" val="{&quot;height&quot;:358.40338582677157,&quot;left&quot;:448.2231496062992,&quot;top&quot;:118.78259842519685,&quot;width&quot;:377.0268503937008}"/>
</p:tagLst>
</file>

<file path=ppt/tags/tag6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6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7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8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79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ags/tag80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1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2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3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4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5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6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7.xml><?xml version="1.0" encoding="utf-8"?>
<p:tagLst xmlns:p="http://schemas.openxmlformats.org/presentationml/2006/main">
  <p:tag name="KSO_WM_DIAGRAM_VIRTUALLY_FRAME" val="{&quot;height&quot;:418.1825196850394,&quot;left&quot;:46.5623622047244,&quot;top&quot;:75.45,&quot;width&quot;:861.229842519685}"/>
</p:tagLst>
</file>

<file path=ppt/tags/tag88.xml><?xml version="1.0" encoding="utf-8"?>
<p:tagLst xmlns:p="http://schemas.openxmlformats.org/presentationml/2006/main">
  <p:tag name="commondata" val="eyJoZGlkIjoiOWY5MzVlZTIxZmFjMTM5Njk4ODc0YWVhNzAxOTZlMjQifQ=="/>
</p:tagLst>
</file>

<file path=ppt/tags/tag9.xml><?xml version="1.0" encoding="utf-8"?>
<p:tagLst xmlns:p="http://schemas.openxmlformats.org/presentationml/2006/main">
  <p:tag name="KSO_WM_DIAGRAM_VIRTUALLY_FRAME" val="{&quot;height&quot;:340.83417890683194,&quot;left&quot;:37.96913385826771,&quot;top&quot;:192.1363779527559,&quot;width&quot;:870.0227559055118}"/>
</p:tagLst>
</file>

<file path=ppt/theme/theme1.xml><?xml version="1.0" encoding="utf-8"?>
<a:theme xmlns:a="http://schemas.openxmlformats.org/drawingml/2006/main" name="Office 主题​​">
  <a:themeElements>
    <a:clrScheme name="自定义 11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69999"/>
      </a:accent1>
      <a:accent2>
        <a:srgbClr val="E8D9B8"/>
      </a:accent2>
      <a:accent3>
        <a:srgbClr val="5A8C91"/>
      </a:accent3>
      <a:accent4>
        <a:srgbClr val="DBC19C"/>
      </a:accent4>
      <a:accent5>
        <a:srgbClr val="4C7777"/>
      </a:accent5>
      <a:accent6>
        <a:srgbClr val="EBE5D2"/>
      </a:accent6>
      <a:hlink>
        <a:srgbClr val="0563C1"/>
      </a:hlink>
      <a:folHlink>
        <a:srgbClr val="954F72"/>
      </a:folHlink>
    </a:clrScheme>
    <a:fontScheme name="自定义 8">
      <a:majorFont>
        <a:latin typeface=""/>
        <a:ea typeface="思源黑体 CN Bold"/>
        <a:cs typeface=""/>
      </a:majorFont>
      <a:minorFont>
        <a:latin typeface="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1114</Words>
  <Application>WPS 演示</Application>
  <PresentationFormat>宽屏</PresentationFormat>
  <Paragraphs>168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宋体</vt:lpstr>
      <vt:lpstr>Wingdings</vt:lpstr>
      <vt:lpstr>Helvetica Neue Medium</vt:lpstr>
      <vt:lpstr>三极准柔宋</vt:lpstr>
      <vt:lpstr>Open Sans</vt:lpstr>
      <vt:lpstr>思源黑体 CN Normal</vt:lpstr>
      <vt:lpstr>黑体</vt:lpstr>
      <vt:lpstr>微软雅黑</vt:lpstr>
      <vt:lpstr>Arial Unicode MS</vt:lpstr>
      <vt:lpstr>思源黑体 CN Bold</vt:lpstr>
      <vt:lpstr>Calibri</vt:lpstr>
      <vt:lpstr>Times New Roman</vt:lpstr>
      <vt:lpstr>Impact</vt:lpstr>
      <vt:lpstr>Segoe Print</vt:lpstr>
      <vt:lpstr>思源黑体 CN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V23767</dc:creator>
  <cp:lastModifiedBy>female celestial</cp:lastModifiedBy>
  <cp:revision>47</cp:revision>
  <dcterms:created xsi:type="dcterms:W3CDTF">2022-02-05T08:07:00Z</dcterms:created>
  <dcterms:modified xsi:type="dcterms:W3CDTF">2024-08-30T12:51:44Z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311C80AFBE1044EF9A3F9C84FD3B129A_12</vt:lpwstr>
  </property>
  <property fmtid="{D5CDD505-2E9C-101B-9397-08002B2CF9AE}" pid="3" name="KSOProductBuildVer">
    <vt:lpwstr>2052-12.1.0.17440</vt:lpwstr>
  </property>
</Properties>
</file>

<file path=docProps/thumbnail.jpeg>
</file>